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1"/>
  </p:notesMasterIdLst>
  <p:sldIdLst>
    <p:sldId id="256" r:id="rId2"/>
    <p:sldId id="273" r:id="rId3"/>
    <p:sldId id="258" r:id="rId4"/>
    <p:sldId id="286" r:id="rId5"/>
    <p:sldId id="291" r:id="rId6"/>
    <p:sldId id="288" r:id="rId7"/>
    <p:sldId id="289" r:id="rId8"/>
    <p:sldId id="287" r:id="rId9"/>
    <p:sldId id="29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9EA44-3022-174C-A8F4-80C965AD92A6}" v="16" dt="2020-05-27T01:51:55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8"/>
    <p:restoredTop sz="83929"/>
  </p:normalViewPr>
  <p:slideViewPr>
    <p:cSldViewPr>
      <p:cViewPr varScale="1">
        <p:scale>
          <a:sx n="107" d="100"/>
          <a:sy n="107" d="100"/>
        </p:scale>
        <p:origin x="176" y="2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AA2EA-2E89-0249-A67B-C9B7077EF4B4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097E1-44B5-374F-B65F-E09E773B6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1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（ここの</a:t>
            </a:r>
            <a:r>
              <a:rPr kumimoji="1" lang="ja-JP" altLang="en-US" sz="1800"/>
              <a:t>部分にセリフをある程度入れて</a:t>
            </a:r>
            <a:r>
              <a:rPr kumimoji="1" lang="ja-JP" altLang="en-US"/>
              <a:t>おきます。ただし、棒読みにならないように</a:t>
            </a:r>
            <a:r>
              <a:rPr kumimoji="1" lang="en-US" altLang="ja-JP" dirty="0"/>
              <a:t>…</a:t>
            </a:r>
            <a:r>
              <a:rPr kumimoji="1" lang="ja-JP" altLang="en-US"/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097E1-44B5-374F-B65F-E09E773B6A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2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CC9C2-7AE6-CF44-A864-9D155B70E1F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286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4C8F21CB-C39A-DF40-AFC0-5E555BF9FCC2}" type="slidenum">
              <a:rPr kumimoji="0" lang="en-US" altLang="ja-JP" sz="1200">
                <a:latin typeface="Calibri" charset="0"/>
              </a:rPr>
              <a:pPr/>
              <a:t>4</a:t>
            </a:fld>
            <a:endParaRPr kumimoji="0" lang="en-US" altLang="ja-JP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3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097E1-44B5-374F-B65F-E09E773B6AC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64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90EE020-71C6-7F45-B33B-F80D319A8157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5F22-7EC5-7944-9FC8-E2648C30532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82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B7EB-38F2-904D-BA20-5575D8AD5957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56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529-CF5A-7A41-89A9-729105046EA4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08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C09E-D885-0B4C-9B39-881BD17DBE42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24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CD0E-CF63-474E-B150-4BC1A3749A4E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55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AE08-378F-BF41-BC42-63CE2AD823C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62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33B-FEB7-2C4E-98F0-E69E4A53BD00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65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B42A-0919-2440-B19D-DFFEBE29455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967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8B05-75EB-544C-B5BD-EA93B946E21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5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BFCC-757B-1247-89FC-E9CCEC3FC77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97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64FAF05-4B83-0F46-BE67-C37F30FAC09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85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DADCE70-1074-C94C-BF28-552E3C4B6B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35880" y="1916832"/>
            <a:ext cx="9520237" cy="1604713"/>
          </a:xfrm>
        </p:spPr>
        <p:txBody>
          <a:bodyPr>
            <a:noAutofit/>
          </a:bodyPr>
          <a:lstStyle/>
          <a:p>
            <a:pPr algn="ctr"/>
            <a:r>
              <a:rPr lang="ja-JP" altLang="en-US" sz="12000">
                <a:solidFill>
                  <a:srgbClr val="7030A0"/>
                </a:solidFill>
                <a:ea typeface="HG創英角ﾎﾟｯﾌﾟ体" pitchFamily="49" charset="-128"/>
              </a:rPr>
              <a:t>○年生</a:t>
            </a:r>
            <a:r>
              <a:rPr lang="en-US" altLang="ja-JP" sz="12000" dirty="0">
                <a:solidFill>
                  <a:srgbClr val="7030A0"/>
                </a:solidFill>
                <a:ea typeface="HG創英角ﾎﾟｯﾌﾟ体" pitchFamily="49" charset="-128"/>
              </a:rPr>
              <a:t>  </a:t>
            </a:r>
            <a:r>
              <a:rPr lang="ja-JP" altLang="en-US" sz="12000">
                <a:solidFill>
                  <a:srgbClr val="7030A0"/>
                </a:solidFill>
                <a:ea typeface="HG創英角ﾎﾟｯﾌﾟ体" pitchFamily="49" charset="-128"/>
              </a:rPr>
              <a:t>音楽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3D915F-E48E-644E-A234-47A0977654A6}"/>
              </a:ext>
            </a:extLst>
          </p:cNvPr>
          <p:cNvSpPr txBox="1"/>
          <p:nvPr/>
        </p:nvSpPr>
        <p:spPr>
          <a:xfrm>
            <a:off x="4028765" y="3867748"/>
            <a:ext cx="4134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>
                <a:solidFill>
                  <a:srgbClr val="00B05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第○回　題材名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2906CA-04F0-1443-BADC-1DD1A792B6CC}"/>
              </a:ext>
            </a:extLst>
          </p:cNvPr>
          <p:cNvSpPr txBox="1"/>
          <p:nvPr/>
        </p:nvSpPr>
        <p:spPr>
          <a:xfrm>
            <a:off x="4464783" y="862743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○○○小学校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E9D6A7E-F3CA-9A45-ABD6-3D464C7D3FE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31268" y="476672"/>
            <a:ext cx="7129463" cy="914400"/>
          </a:xfrm>
        </p:spPr>
        <p:txBody>
          <a:bodyPr/>
          <a:lstStyle/>
          <a:p>
            <a:pPr algn="ctr"/>
            <a:r>
              <a:rPr lang="ja-JP" altLang="en-US" sz="5400">
                <a:solidFill>
                  <a:srgbClr val="009051"/>
                </a:solidFill>
                <a:ea typeface="HG創英角ﾎﾟｯﾌﾟ体" pitchFamily="49" charset="-128"/>
              </a:rPr>
              <a:t>今日の学習のめあて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2D8926-8DD4-E441-9920-D9BDBD128B3C}"/>
              </a:ext>
            </a:extLst>
          </p:cNvPr>
          <p:cNvSpPr txBox="1"/>
          <p:nvPr/>
        </p:nvSpPr>
        <p:spPr>
          <a:xfrm>
            <a:off x="407368" y="1556792"/>
            <a:ext cx="11017224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sz="4400">
                <a:latin typeface="Meiryo" panose="020B0604030504040204" pitchFamily="34" charset="-128"/>
                <a:ea typeface="Meiryo" panose="020B0604030504040204" pitchFamily="34" charset="-128"/>
              </a:rPr>
              <a:t>○○○○○○○○○○○○○○○○○ ○○○○○○。</a:t>
            </a:r>
            <a:endParaRPr kumimoji="1" lang="en-US" altLang="ja-JP" sz="4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sz="4400">
                <a:latin typeface="Meiryo" panose="020B0604030504040204" pitchFamily="34" charset="-128"/>
                <a:ea typeface="Meiryo" panose="020B0604030504040204" pitchFamily="34" charset="-128"/>
              </a:rPr>
              <a:t>○○○○○○○○○○○○○○○○○ ○○○○○○。</a:t>
            </a:r>
            <a:endParaRPr kumimoji="1" lang="en-US" altLang="ja-JP" sz="4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844422-C520-E848-8B08-A528A8E85AB0}"/>
              </a:ext>
            </a:extLst>
          </p:cNvPr>
          <p:cNvSpPr txBox="1"/>
          <p:nvPr/>
        </p:nvSpPr>
        <p:spPr>
          <a:xfrm>
            <a:off x="494466" y="333088"/>
            <a:ext cx="11203067" cy="6191823"/>
          </a:xfrm>
          <a:prstGeom prst="rect">
            <a:avLst/>
          </a:prstGeom>
          <a:noFill/>
        </p:spPr>
        <p:txBody>
          <a:bodyPr vert="eaVert" wrap="none" rtlCol="0">
            <a:noAutofit/>
          </a:bodyPr>
          <a:lstStyle/>
          <a:p>
            <a:r>
              <a:rPr lang="ja-JP" altLang="en-US" sz="6000" b="1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歌詞見本①</a:t>
            </a:r>
            <a:endParaRPr lang="en-US" altLang="ja-JP" sz="6000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r>
              <a:rPr kumimoji="1" lang="ja-JP" altLang="en-US" sz="6000" b="1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　　　　</a:t>
            </a:r>
            <a:r>
              <a:rPr kumimoji="1" lang="en-US" altLang="ja-JP" sz="60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 </a:t>
            </a:r>
            <a:r>
              <a:rPr kumimoji="1" lang="ja-JP" altLang="en-US" sz="2800" b="1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○○○○　作詞</a:t>
            </a:r>
            <a:endParaRPr kumimoji="1" lang="en-US" altLang="ja-JP" sz="2800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r>
              <a:rPr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kumimoji="1"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endParaRPr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kumimoji="1"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kumimoji="1"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5400" b="1">
                <a:latin typeface="Yu Gothic" panose="020B0400000000000000" pitchFamily="34" charset="-128"/>
                <a:ea typeface="Yu Gothic" panose="020B0400000000000000" pitchFamily="34" charset="-128"/>
              </a:rPr>
              <a:t>○○○○○○</a:t>
            </a:r>
            <a:endParaRPr kumimoji="1" lang="en-US" altLang="ja-JP" sz="54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327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 idx="4294967295"/>
          </p:nvPr>
        </p:nvSpPr>
        <p:spPr>
          <a:xfrm>
            <a:off x="304800" y="279400"/>
            <a:ext cx="11582400" cy="6400800"/>
          </a:xfrm>
        </p:spPr>
        <p:txBody>
          <a:bodyPr vert="eaVert" anchor="t">
            <a:normAutofit fontScale="90000"/>
          </a:bodyPr>
          <a:lstStyle/>
          <a:p>
            <a:pPr>
              <a:lnSpc>
                <a:spcPts val="5033"/>
              </a:lnSpc>
            </a:pPr>
            <a:r>
              <a:rPr kumimoji="0" lang="ja-JP" altLang="en-US" sz="4800">
                <a:latin typeface="HGSoeiKakupoptai Heavy" pitchFamily="49" charset="-128"/>
                <a:ea typeface="HGSoeiKakupoptai Heavy" pitchFamily="49" charset="-128"/>
                <a:cs typeface="ヒラギノ丸ゴ Pro W4" charset="0"/>
              </a:rPr>
              <a:t>歌詞見本②</a:t>
            </a:r>
            <a:br>
              <a:rPr kumimoji="0" lang="en-US" altLang="ja-JP" sz="4800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r>
              <a:rPr kumimoji="0" lang="ja-JP" altLang="en-US" sz="4800" dirty="0">
                <a:latin typeface="ヒラギノ丸ゴ Pro W4" charset="0"/>
                <a:ea typeface="ヒラギノ丸ゴ Pro W4" charset="0"/>
                <a:cs typeface="ヒラギノ丸ゴ Pro W4" charset="0"/>
              </a:rPr>
              <a:t>　　　　　　</a:t>
            </a:r>
            <a:r>
              <a:rPr kumimoji="0" lang="ja-JP" altLang="en-US" sz="2933" dirty="0">
                <a:latin typeface="ヒラギノ丸ゴ Pro W4" charset="0"/>
                <a:ea typeface="ヒラギノ丸ゴ Pro W4" charset="0"/>
                <a:cs typeface="ヒラギノ丸ゴ Pro W4" charset="0"/>
              </a:rPr>
              <a:t>○○○○　作詞</a:t>
            </a:r>
            <a:br>
              <a:rPr kumimoji="0" lang="en-US" altLang="ja-JP" sz="2933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br>
              <a:rPr kumimoji="0" lang="en-US" altLang="ja-JP" sz="2933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①</a:t>
            </a: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</a:t>
            </a:r>
            <a: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</a:t>
            </a:r>
            <a: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</a:t>
            </a:r>
            <a: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</a:t>
            </a:r>
            <a: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</a:t>
            </a:r>
            <a: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○○○○○○○</a:t>
            </a:r>
            <a:b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</a:t>
            </a:r>
            <a:r>
              <a:rPr kumimoji="0" lang="en-US" alt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</a:t>
            </a:r>
            <a:r>
              <a:rPr kumimoji="0" lang="ja-JP" altLang="en-US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</a:t>
            </a:r>
            <a:br>
              <a:rPr kumimoji="0" lang="en-US" altLang="ja-JP" sz="2933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メイリオ" charset="0"/>
              </a:rPr>
            </a:br>
            <a:br>
              <a:rPr kumimoji="0" lang="ja-JP" altLang="en-US" sz="48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メイリオ" charset="0"/>
              </a:rPr>
            </a:br>
            <a:endParaRPr kumimoji="0" lang="ja-JP" altLang="en-US" sz="4800" dirty="0">
              <a:latin typeface="HGSoeiKakugothicUB" panose="020B0909000000000000" pitchFamily="49" charset="-128"/>
              <a:ea typeface="HGSoeiKakugothicUB" panose="020B0909000000000000" pitchFamily="49" charset="-128"/>
              <a:cs typeface="メイリオ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14:window dir="vert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BD712D2-848F-5E48-89FE-44B7C9CF5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F1B4F9-3F3D-3F4A-BBE0-E3736A2214CD}"/>
              </a:ext>
            </a:extLst>
          </p:cNvPr>
          <p:cNvSpPr txBox="1"/>
          <p:nvPr/>
        </p:nvSpPr>
        <p:spPr>
          <a:xfrm>
            <a:off x="3926175" y="40466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u="sng"/>
              <a:t>楽譜見本（４小節）</a:t>
            </a:r>
          </a:p>
        </p:txBody>
      </p:sp>
    </p:spTree>
    <p:extLst>
      <p:ext uri="{BB962C8B-B14F-4D97-AF65-F5344CB8AC3E}">
        <p14:creationId xmlns:p14="http://schemas.microsoft.com/office/powerpoint/2010/main" val="419069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1FE3033-4204-D144-B7B3-90471481C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60"/>
            <a:ext cx="12194241" cy="685674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F1B4F9-3F3D-3F4A-BBE0-E3736A2214CD}"/>
              </a:ext>
            </a:extLst>
          </p:cNvPr>
          <p:cNvSpPr txBox="1"/>
          <p:nvPr/>
        </p:nvSpPr>
        <p:spPr>
          <a:xfrm>
            <a:off x="3926175" y="40466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u="sng"/>
              <a:t>楽譜見本（８小節）</a:t>
            </a:r>
          </a:p>
        </p:txBody>
      </p:sp>
    </p:spTree>
    <p:extLst>
      <p:ext uri="{BB962C8B-B14F-4D97-AF65-F5344CB8AC3E}">
        <p14:creationId xmlns:p14="http://schemas.microsoft.com/office/powerpoint/2010/main" val="139522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14F85C9-0BD8-B040-BD99-A664CD13C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668"/>
            <a:ext cx="12192001" cy="685548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F1B4F9-3F3D-3F4A-BBE0-E3736A2214CD}"/>
              </a:ext>
            </a:extLst>
          </p:cNvPr>
          <p:cNvSpPr txBox="1"/>
          <p:nvPr/>
        </p:nvSpPr>
        <p:spPr>
          <a:xfrm>
            <a:off x="4439816" y="260648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u="sng"/>
              <a:t>楽譜見本（１６小節）</a:t>
            </a:r>
          </a:p>
        </p:txBody>
      </p:sp>
    </p:spTree>
    <p:extLst>
      <p:ext uri="{BB962C8B-B14F-4D97-AF65-F5344CB8AC3E}">
        <p14:creationId xmlns:p14="http://schemas.microsoft.com/office/powerpoint/2010/main" val="82434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E9D6A7E-F3CA-9A45-ABD6-3D464C7D3FE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31265" y="209879"/>
            <a:ext cx="7129463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>
                <a:solidFill>
                  <a:srgbClr val="009051"/>
                </a:solidFill>
                <a:ea typeface="HG創英角ﾎﾟｯﾌﾟ体" pitchFamily="49" charset="-128"/>
              </a:rPr>
              <a:t>歌い方のポイントまとめ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2D8926-8DD4-E441-9920-D9BDBD128B3C}"/>
              </a:ext>
            </a:extLst>
          </p:cNvPr>
          <p:cNvSpPr txBox="1"/>
          <p:nvPr/>
        </p:nvSpPr>
        <p:spPr>
          <a:xfrm>
            <a:off x="299352" y="1374240"/>
            <a:ext cx="115932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ea"/>
              <a:buAutoNum type="circleNumDbPlain"/>
            </a:pPr>
            <a:r>
              <a:rPr kumimoji="1" lang="ja-JP" altLang="en-US" sz="4400">
                <a:latin typeface="Meiryo" panose="020B0604030504040204" pitchFamily="34" charset="-128"/>
                <a:ea typeface="Meiryo" panose="020B0604030504040204" pitchFamily="34" charset="-128"/>
              </a:rPr>
              <a:t>○○○○○○○○○○○○○○○○○○○○○○○○○○○○。</a:t>
            </a:r>
            <a:endParaRPr kumimoji="1" lang="en-US" altLang="ja-JP" sz="4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indent="-742950">
              <a:buFont typeface="+mj-ea"/>
              <a:buAutoNum type="circleNumDbPlain"/>
            </a:pPr>
            <a:r>
              <a:rPr kumimoji="1" lang="ja-JP" altLang="en-US" sz="4400">
                <a:latin typeface="Meiryo" panose="020B0604030504040204" pitchFamily="34" charset="-128"/>
                <a:ea typeface="Meiryo" panose="020B0604030504040204" pitchFamily="34" charset="-128"/>
              </a:rPr>
              <a:t>○○○○○○○○○○○○○○○○○○○○○○○○○○○○。</a:t>
            </a:r>
            <a:endParaRPr kumimoji="1" lang="en-US" altLang="ja-JP" sz="4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1474B7-2749-4744-AFC7-BA656DD315FA}"/>
              </a:ext>
            </a:extLst>
          </p:cNvPr>
          <p:cNvSpPr txBox="1"/>
          <p:nvPr/>
        </p:nvSpPr>
        <p:spPr>
          <a:xfrm>
            <a:off x="2801629" y="4509120"/>
            <a:ext cx="6588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もう一度、歌ってみましょう。</a:t>
            </a:r>
            <a:endParaRPr kumimoji="1" lang="en-US" altLang="ja-JP" sz="3200" b="1" dirty="0">
              <a:solidFill>
                <a:srgbClr val="FF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kumimoji="1" lang="ja-JP" altLang="en-US" sz="32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今度は上手に表現できるかな？</a:t>
            </a:r>
          </a:p>
        </p:txBody>
      </p:sp>
    </p:spTree>
    <p:extLst>
      <p:ext uri="{BB962C8B-B14F-4D97-AF65-F5344CB8AC3E}">
        <p14:creationId xmlns:p14="http://schemas.microsoft.com/office/powerpoint/2010/main" val="335670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2" grpId="0" uiExpand="1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E9D6A7E-F3CA-9A45-ABD6-3D464C7D3FE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89398" y="476672"/>
            <a:ext cx="7813204" cy="914400"/>
          </a:xfrm>
        </p:spPr>
        <p:txBody>
          <a:bodyPr>
            <a:noAutofit/>
          </a:bodyPr>
          <a:lstStyle/>
          <a:p>
            <a:pPr algn="ctr"/>
            <a:r>
              <a:rPr lang="ja-JP" altLang="en-US" sz="5400">
                <a:solidFill>
                  <a:srgbClr val="009051"/>
                </a:solidFill>
                <a:ea typeface="HG創英角ﾎﾟｯﾌﾟ体" pitchFamily="49" charset="-128"/>
              </a:rPr>
              <a:t>おうちで復習してみよう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2D8926-8DD4-E441-9920-D9BDBD128B3C}"/>
              </a:ext>
            </a:extLst>
          </p:cNvPr>
          <p:cNvSpPr txBox="1"/>
          <p:nvPr/>
        </p:nvSpPr>
        <p:spPr>
          <a:xfrm>
            <a:off x="407368" y="1404281"/>
            <a:ext cx="11377264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sz="4400">
                <a:latin typeface="Meiryo" panose="020B0604030504040204" pitchFamily="34" charset="-128"/>
                <a:ea typeface="Meiryo" panose="020B0604030504040204" pitchFamily="34" charset="-128"/>
              </a:rPr>
              <a:t>○○○○○○○○○○○○○○○○○○○○○○○○○○○○。</a:t>
            </a:r>
            <a:endParaRPr kumimoji="1" lang="en-US" altLang="ja-JP" sz="4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sz="4400">
                <a:latin typeface="Meiryo" panose="020B0604030504040204" pitchFamily="34" charset="-128"/>
                <a:ea typeface="Meiryo" panose="020B0604030504040204" pitchFamily="34" charset="-128"/>
              </a:rPr>
              <a:t>○○○○○○○○○○○○○○○○○○○○○○○ 。</a:t>
            </a:r>
            <a:endParaRPr kumimoji="1" lang="en-US" altLang="ja-JP" sz="4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31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2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"/>
</p:tagLst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ギャラリー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{F40BCB08-3DEA-7A45-A5A5-95119CEE4421}tf10001119</Template>
  <TotalTime>2431</TotalTime>
  <Words>489</Words>
  <Application>Microsoft Macintosh PowerPoint</Application>
  <PresentationFormat>ワイド画面</PresentationFormat>
  <Paragraphs>36</Paragraphs>
  <Slides>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HGSoeiKakupoptai Heavy</vt:lpstr>
      <vt:lpstr>HGSoeiKakugothicUB</vt:lpstr>
      <vt:lpstr>ヒラギノ丸ゴ Pro W4</vt:lpstr>
      <vt:lpstr>Meiryo</vt:lpstr>
      <vt:lpstr>Yu Gothic</vt:lpstr>
      <vt:lpstr>Yu Gothic</vt:lpstr>
      <vt:lpstr>Yu Mincho Demibold</vt:lpstr>
      <vt:lpstr>Arial</vt:lpstr>
      <vt:lpstr>Calibri</vt:lpstr>
      <vt:lpstr>Palatino Linotype</vt:lpstr>
      <vt:lpstr>ギャラリー</vt:lpstr>
      <vt:lpstr>○年生  音楽</vt:lpstr>
      <vt:lpstr>今日の学習のめあて</vt:lpstr>
      <vt:lpstr>PowerPoint プレゼンテーション</vt:lpstr>
      <vt:lpstr>歌詞見本② 　　　　　　○○○○　作詞  ①○○○○ ○○○○ ○○ 　○○○○○○○○○○ 　○○○○○○○○○○ 　○○○○○○○○○○ 　○○○○○○○○○○ 　○○○○○○○○○○ 　○○○○○○○○○○ 　○○○○○○○○○○ 　○○○○○○○○○○ 　 　○○○○○ ○○○○○○ 　○○○○○ ○○○○○○ 　○○○○ ○○○○○○○ 　○○○○ ○○○○○○○  </vt:lpstr>
      <vt:lpstr>PowerPoint プレゼンテーション</vt:lpstr>
      <vt:lpstr>PowerPoint プレゼンテーション</vt:lpstr>
      <vt:lpstr>PowerPoint プレゼンテーション</vt:lpstr>
      <vt:lpstr>歌い方のポイントまとめ</vt:lpstr>
      <vt:lpstr>おうちで復習してみよう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４年生　音楽</dc:title>
  <dc:creator>小梨　貴弘</dc:creator>
  <cp:lastModifiedBy>小梨 貴弘</cp:lastModifiedBy>
  <cp:revision>65</cp:revision>
  <dcterms:created xsi:type="dcterms:W3CDTF">2006-04-17T00:00:02Z</dcterms:created>
  <dcterms:modified xsi:type="dcterms:W3CDTF">2020-06-19T02:33:29Z</dcterms:modified>
</cp:coreProperties>
</file>