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2286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4572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6858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9144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1430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13716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16002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18288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A610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76" d="100"/>
          <a:sy n="76" d="100"/>
        </p:scale>
        <p:origin x="240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46100" latinLnBrk="0">
      <a:defRPr sz="2000">
        <a:latin typeface="Lucida Grande"/>
        <a:ea typeface="Lucida Grande"/>
        <a:cs typeface="Lucida Grande"/>
        <a:sym typeface="Lucida Grande"/>
      </a:defRPr>
    </a:lvl1pPr>
    <a:lvl2pPr indent="228600" defTabSz="546100" latinLnBrk="0">
      <a:defRPr sz="2000">
        <a:latin typeface="Lucida Grande"/>
        <a:ea typeface="Lucida Grande"/>
        <a:cs typeface="Lucida Grande"/>
        <a:sym typeface="Lucida Grande"/>
      </a:defRPr>
    </a:lvl2pPr>
    <a:lvl3pPr indent="457200" defTabSz="546100" latinLnBrk="0">
      <a:defRPr sz="2000">
        <a:latin typeface="Lucida Grande"/>
        <a:ea typeface="Lucida Grande"/>
        <a:cs typeface="Lucida Grande"/>
        <a:sym typeface="Lucida Grande"/>
      </a:defRPr>
    </a:lvl3pPr>
    <a:lvl4pPr indent="685800" defTabSz="546100" latinLnBrk="0">
      <a:defRPr sz="2000">
        <a:latin typeface="Lucida Grande"/>
        <a:ea typeface="Lucida Grande"/>
        <a:cs typeface="Lucida Grande"/>
        <a:sym typeface="Lucida Grande"/>
      </a:defRPr>
    </a:lvl4pPr>
    <a:lvl5pPr indent="914400" defTabSz="546100" latinLnBrk="0">
      <a:defRPr sz="2000">
        <a:latin typeface="Lucida Grande"/>
        <a:ea typeface="Lucida Grande"/>
        <a:cs typeface="Lucida Grande"/>
        <a:sym typeface="Lucida Grande"/>
      </a:defRPr>
    </a:lvl5pPr>
    <a:lvl6pPr indent="1143000" defTabSz="546100" latinLnBrk="0">
      <a:defRPr sz="2000">
        <a:latin typeface="Lucida Grande"/>
        <a:ea typeface="Lucida Grande"/>
        <a:cs typeface="Lucida Grande"/>
        <a:sym typeface="Lucida Grande"/>
      </a:defRPr>
    </a:lvl6pPr>
    <a:lvl7pPr indent="1371600" defTabSz="546100" latinLnBrk="0">
      <a:defRPr sz="2000">
        <a:latin typeface="Lucida Grande"/>
        <a:ea typeface="Lucida Grande"/>
        <a:cs typeface="Lucida Grande"/>
        <a:sym typeface="Lucida Grande"/>
      </a:defRPr>
    </a:lvl7pPr>
    <a:lvl8pPr indent="1600200" defTabSz="546100" latinLnBrk="0">
      <a:defRPr sz="2000">
        <a:latin typeface="Lucida Grande"/>
        <a:ea typeface="Lucida Grande"/>
        <a:cs typeface="Lucida Grande"/>
        <a:sym typeface="Lucida Grande"/>
      </a:defRPr>
    </a:lvl8pPr>
    <a:lvl9pPr indent="1828800" defTabSz="546100" latinLnBrk="0">
      <a:defRPr sz="20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086100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155700" y="4711700"/>
            <a:ext cx="13931900" cy="1054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イメージ"/>
          <p:cNvSpPr>
            <a:spLocks noGrp="1"/>
          </p:cNvSpPr>
          <p:nvPr>
            <p:ph type="pic" sz="quarter" idx="13"/>
          </p:nvPr>
        </p:nvSpPr>
        <p:spPr>
          <a:xfrm>
            <a:off x="10236200" y="1524000"/>
            <a:ext cx="4572000" cy="60960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8" name="タイトルテキスト"/>
          <p:cNvSpPr txBox="1">
            <a:spLocks noGrp="1"/>
          </p:cNvSpPr>
          <p:nvPr>
            <p:ph type="title"/>
          </p:nvPr>
        </p:nvSpPr>
        <p:spPr>
          <a:xfrm>
            <a:off x="1155700" y="1435100"/>
            <a:ext cx="8369300" cy="30861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タイトルテキスト</a:t>
            </a:r>
          </a:p>
        </p:txBody>
      </p:sp>
      <p:sp>
        <p:nvSpPr>
          <p:cNvPr id="89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155700" y="4597400"/>
            <a:ext cx="8369300" cy="308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000"/>
            </a:lvl1pPr>
            <a:lvl2pPr marL="0" indent="0" algn="ctr">
              <a:spcBef>
                <a:spcPts val="0"/>
              </a:spcBef>
              <a:buSzTx/>
              <a:buNone/>
              <a:defRPr sz="3000"/>
            </a:lvl2pPr>
            <a:lvl3pPr marL="0" indent="0" algn="ctr">
              <a:spcBef>
                <a:spcPts val="0"/>
              </a:spcBef>
              <a:buSzTx/>
              <a:buNone/>
              <a:defRPr sz="3000"/>
            </a:lvl3pPr>
            <a:lvl4pPr marL="0" indent="0" algn="ctr">
              <a:spcBef>
                <a:spcPts val="0"/>
              </a:spcBef>
              <a:buSzTx/>
              <a:buNone/>
              <a:defRPr sz="3000"/>
            </a:lvl4pPr>
            <a:lvl5pPr marL="0" indent="0" algn="ctr">
              <a:spcBef>
                <a:spcPts val="0"/>
              </a:spcBef>
              <a:buSzTx/>
              <a:buNone/>
              <a:defRPr sz="30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9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縦長、反射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イメージ"/>
          <p:cNvSpPr>
            <a:spLocks noGrp="1"/>
          </p:cNvSpPr>
          <p:nvPr>
            <p:ph type="pic" sz="quarter" idx="13"/>
          </p:nvPr>
        </p:nvSpPr>
        <p:spPr>
          <a:xfrm>
            <a:off x="10236200" y="1524000"/>
            <a:ext cx="4572000" cy="6096000"/>
          </a:xfrm>
          <a:prstGeom prst="rect">
            <a:avLst/>
          </a:prstGeom>
          <a:ln w="25400">
            <a:solidFill>
              <a:srgbClr val="FFFFFF"/>
            </a:solidFill>
          </a:ln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8" name="タイトルテキスト"/>
          <p:cNvSpPr txBox="1">
            <a:spLocks noGrp="1"/>
          </p:cNvSpPr>
          <p:nvPr>
            <p:ph type="title"/>
          </p:nvPr>
        </p:nvSpPr>
        <p:spPr>
          <a:xfrm>
            <a:off x="1155700" y="1435100"/>
            <a:ext cx="8369300" cy="30861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タイトルテキスト</a:t>
            </a:r>
          </a:p>
        </p:txBody>
      </p:sp>
      <p:sp>
        <p:nvSpPr>
          <p:cNvPr id="99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155700" y="4597400"/>
            <a:ext cx="8369300" cy="308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000"/>
            </a:lvl1pPr>
            <a:lvl2pPr marL="0" indent="0" algn="ctr">
              <a:spcBef>
                <a:spcPts val="0"/>
              </a:spcBef>
              <a:buSzTx/>
              <a:buNone/>
              <a:defRPr sz="3000"/>
            </a:lvl2pPr>
            <a:lvl3pPr marL="0" indent="0" algn="ctr">
              <a:spcBef>
                <a:spcPts val="0"/>
              </a:spcBef>
              <a:buSzTx/>
              <a:buNone/>
              <a:defRPr sz="3000"/>
            </a:lvl3pPr>
            <a:lvl4pPr marL="0" indent="0" algn="ctr">
              <a:spcBef>
                <a:spcPts val="0"/>
              </a:spcBef>
              <a:buSzTx/>
              <a:buNone/>
              <a:defRPr sz="3000"/>
            </a:lvl4pPr>
            <a:lvl5pPr marL="0" indent="0" algn="ctr">
              <a:spcBef>
                <a:spcPts val="0"/>
              </a:spcBef>
              <a:buSzTx/>
              <a:buNone/>
              <a:defRPr sz="30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0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イメージ"/>
          <p:cNvSpPr>
            <a:spLocks noGrp="1"/>
          </p:cNvSpPr>
          <p:nvPr>
            <p:ph type="pic" sz="quarter" idx="13"/>
          </p:nvPr>
        </p:nvSpPr>
        <p:spPr>
          <a:xfrm>
            <a:off x="9601200" y="2679700"/>
            <a:ext cx="4178300" cy="55626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8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09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1155700" y="2603500"/>
            <a:ext cx="6807200" cy="5702300"/>
          </a:xfrm>
          <a:prstGeom prst="rect">
            <a:avLst/>
          </a:prstGeom>
        </p:spPr>
        <p:txBody>
          <a:bodyPr/>
          <a:lstStyle>
            <a:lvl1pPr marL="685800" indent="-469900">
              <a:spcBef>
                <a:spcPts val="4600"/>
              </a:spcBef>
              <a:defRPr sz="2800"/>
            </a:lvl1pPr>
            <a:lvl2pPr marL="977900" indent="-469900">
              <a:spcBef>
                <a:spcPts val="4600"/>
              </a:spcBef>
              <a:defRPr sz="2800"/>
            </a:lvl2pPr>
            <a:lvl3pPr marL="1270000" indent="-469900">
              <a:spcBef>
                <a:spcPts val="4600"/>
              </a:spcBef>
              <a:defRPr sz="2800"/>
            </a:lvl3pPr>
            <a:lvl4pPr marL="1574800" indent="-469900">
              <a:spcBef>
                <a:spcPts val="4600"/>
              </a:spcBef>
              <a:defRPr sz="2800"/>
            </a:lvl4pPr>
            <a:lvl5pPr marL="1866900" indent="-469900">
              <a:spcBef>
                <a:spcPts val="4600"/>
              </a:spcBef>
              <a:defRPr sz="28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1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（左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18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1155700" y="2603500"/>
            <a:ext cx="6807200" cy="5702300"/>
          </a:xfrm>
          <a:prstGeom prst="rect">
            <a:avLst/>
          </a:prstGeom>
        </p:spPr>
        <p:txBody>
          <a:bodyPr/>
          <a:lstStyle>
            <a:lvl1pPr marL="685800" indent="-469900">
              <a:spcBef>
                <a:spcPts val="4600"/>
              </a:spcBef>
              <a:defRPr sz="2800"/>
            </a:lvl1pPr>
            <a:lvl2pPr marL="977900" indent="-469900">
              <a:spcBef>
                <a:spcPts val="4600"/>
              </a:spcBef>
              <a:defRPr sz="2800"/>
            </a:lvl2pPr>
            <a:lvl3pPr marL="1270000" indent="-469900">
              <a:spcBef>
                <a:spcPts val="4600"/>
              </a:spcBef>
              <a:defRPr sz="2800"/>
            </a:lvl3pPr>
            <a:lvl4pPr marL="1574800" indent="-469900">
              <a:spcBef>
                <a:spcPts val="4600"/>
              </a:spcBef>
              <a:defRPr sz="2800"/>
            </a:lvl4pPr>
            <a:lvl5pPr marL="1866900" indent="-469900">
              <a:spcBef>
                <a:spcPts val="4600"/>
              </a:spcBef>
              <a:defRPr sz="28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1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（右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27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8851900" y="2603500"/>
            <a:ext cx="6235700" cy="5702300"/>
          </a:xfrm>
          <a:prstGeom prst="rect">
            <a:avLst/>
          </a:prstGeom>
        </p:spPr>
        <p:txBody>
          <a:bodyPr/>
          <a:lstStyle>
            <a:lvl1pPr marL="685800" indent="-469900">
              <a:spcBef>
                <a:spcPts val="4600"/>
              </a:spcBef>
              <a:defRPr sz="2800"/>
            </a:lvl1pPr>
            <a:lvl2pPr marL="977900" indent="-469900">
              <a:spcBef>
                <a:spcPts val="4600"/>
              </a:spcBef>
              <a:defRPr sz="2800"/>
            </a:lvl2pPr>
            <a:lvl3pPr marL="1270000" indent="-469900">
              <a:spcBef>
                <a:spcPts val="4600"/>
              </a:spcBef>
              <a:defRPr sz="2800"/>
            </a:lvl3pPr>
            <a:lvl4pPr marL="1574800" indent="-469900">
              <a:spcBef>
                <a:spcPts val="4600"/>
              </a:spcBef>
              <a:defRPr sz="2800"/>
            </a:lvl4pPr>
            <a:lvl5pPr marL="1866900" indent="-469900">
              <a:spcBef>
                <a:spcPts val="4600"/>
              </a:spcBef>
              <a:defRPr sz="28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2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21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（2 段組み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0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696595" anchor="t"/>
          <a:lstStyle>
            <a:lvl1pPr marL="685800" indent="-469900">
              <a:defRPr sz="2800"/>
            </a:lvl1pPr>
            <a:lvl2pPr marL="977900" indent="-469900">
              <a:defRPr sz="2800"/>
            </a:lvl2pPr>
            <a:lvl3pPr marL="1270000" indent="-469900">
              <a:defRPr sz="2800"/>
            </a:lvl3pPr>
            <a:lvl4pPr marL="1574800" indent="-469900">
              <a:defRPr sz="2800"/>
            </a:lvl4pPr>
            <a:lvl5pPr marL="1866900" indent="-469900">
              <a:defRPr sz="28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本文レベル1…"/>
          <p:cNvSpPr txBox="1">
            <a:spLocks noGrp="1"/>
          </p:cNvSpPr>
          <p:nvPr>
            <p:ph type="body" idx="1"/>
          </p:nvPr>
        </p:nvSpPr>
        <p:spPr>
          <a:xfrm>
            <a:off x="1155700" y="1181100"/>
            <a:ext cx="13931900" cy="6769100"/>
          </a:xfrm>
          <a:prstGeom prst="rect">
            <a:avLst/>
          </a:prstGeom>
        </p:spPr>
        <p:txBody>
          <a:bodyPr/>
          <a:lstStyle>
            <a:lvl1pPr>
              <a:spcBef>
                <a:spcPts val="4900"/>
              </a:spcBef>
            </a:lvl1pPr>
            <a:lvl2pPr>
              <a:spcBef>
                <a:spcPts val="4900"/>
              </a:spcBef>
            </a:lvl2pPr>
            <a:lvl3pPr>
              <a:spcBef>
                <a:spcPts val="4900"/>
              </a:spcBef>
            </a:lvl3pPr>
            <a:lvl4pPr>
              <a:spcBef>
                <a:spcPts val="4900"/>
              </a:spcBef>
            </a:lvl4pPr>
            <a:lvl5pPr>
              <a:spcBef>
                <a:spcPts val="4900"/>
              </a:spcBef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タイトルテキスト"/>
          <p:cNvSpPr txBox="1">
            <a:spLocks noGrp="1"/>
          </p:cNvSpPr>
          <p:nvPr>
            <p:ph type="title"/>
          </p:nvPr>
        </p:nvSpPr>
        <p:spPr>
          <a:xfrm>
            <a:off x="1663700" y="241300"/>
            <a:ext cx="12941300" cy="2298700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タイトルテキスト"/>
          <p:cNvSpPr txBox="1">
            <a:spLocks noGrp="1"/>
          </p:cNvSpPr>
          <p:nvPr>
            <p:ph type="title"/>
          </p:nvPr>
        </p:nvSpPr>
        <p:spPr>
          <a:xfrm>
            <a:off x="1155700" y="2781300"/>
            <a:ext cx="13931900" cy="3568700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6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イメージ"/>
          <p:cNvSpPr>
            <a:spLocks noGrp="1"/>
          </p:cNvSpPr>
          <p:nvPr>
            <p:ph type="pic" sz="half" idx="13"/>
          </p:nvPr>
        </p:nvSpPr>
        <p:spPr>
          <a:xfrm>
            <a:off x="4318000" y="1435100"/>
            <a:ext cx="7620000" cy="45212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タイトルテキスト"/>
          <p:cNvSpPr txBox="1">
            <a:spLocks noGrp="1"/>
          </p:cNvSpPr>
          <p:nvPr>
            <p:ph type="title"/>
          </p:nvPr>
        </p:nvSpPr>
        <p:spPr>
          <a:xfrm>
            <a:off x="1155700" y="6908800"/>
            <a:ext cx="13931900" cy="1587500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71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7973483" y="8712200"/>
            <a:ext cx="292101" cy="317500"/>
          </a:xfrm>
          <a:prstGeom prst="rect">
            <a:avLst/>
          </a:prstGeom>
        </p:spPr>
        <p:txBody>
          <a:bodyPr lIns="38100" tIns="38100" rIns="38100" bIns="3810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横長、反射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イメージ"/>
          <p:cNvSpPr>
            <a:spLocks noGrp="1"/>
          </p:cNvSpPr>
          <p:nvPr>
            <p:ph type="pic" sz="half" idx="13"/>
          </p:nvPr>
        </p:nvSpPr>
        <p:spPr>
          <a:xfrm>
            <a:off x="4318000" y="1435100"/>
            <a:ext cx="7620000" cy="4521200"/>
          </a:xfrm>
          <a:prstGeom prst="rect">
            <a:avLst/>
          </a:prstGeom>
          <a:ln w="25400">
            <a:solidFill>
              <a:srgbClr val="FFFFFF"/>
            </a:solidFill>
          </a:ln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タイトルテキスト"/>
          <p:cNvSpPr txBox="1">
            <a:spLocks noGrp="1"/>
          </p:cNvSpPr>
          <p:nvPr>
            <p:ph type="title"/>
          </p:nvPr>
        </p:nvSpPr>
        <p:spPr>
          <a:xfrm>
            <a:off x="1155700" y="6908800"/>
            <a:ext cx="13931900" cy="1587500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80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7973483" y="8712200"/>
            <a:ext cx="292101" cy="317500"/>
          </a:xfrm>
          <a:prstGeom prst="rect">
            <a:avLst/>
          </a:prstGeom>
        </p:spPr>
        <p:txBody>
          <a:bodyPr lIns="38100" tIns="38100" rIns="38100" bIns="3810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>
            <a:spLocks noGrp="1"/>
          </p:cNvSpPr>
          <p:nvPr>
            <p:ph type="title"/>
          </p:nvPr>
        </p:nvSpPr>
        <p:spPr>
          <a:xfrm>
            <a:off x="1155700" y="241300"/>
            <a:ext cx="139319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タイトルテキスト</a:t>
            </a:r>
          </a:p>
        </p:txBody>
      </p:sp>
      <p:sp>
        <p:nvSpPr>
          <p:cNvPr id="3" name="本文レベル1…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13931900" cy="570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7960783" y="8686800"/>
            <a:ext cx="317501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749300" marR="0" indent="-533400" algn="l" defTabSz="546100" latinLnBrk="0">
        <a:lnSpc>
          <a:spcPct val="100000"/>
        </a:lnSpc>
        <a:spcBef>
          <a:spcPts val="3500"/>
        </a:spcBef>
        <a:spcAft>
          <a:spcPts val="0"/>
        </a:spcAft>
        <a:buClrTx/>
        <a:buSzPct val="171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1041400" marR="0" indent="-533400" algn="l" defTabSz="546100" latinLnBrk="0">
        <a:lnSpc>
          <a:spcPct val="100000"/>
        </a:lnSpc>
        <a:spcBef>
          <a:spcPts val="3500"/>
        </a:spcBef>
        <a:spcAft>
          <a:spcPts val="0"/>
        </a:spcAft>
        <a:buClrTx/>
        <a:buSzPct val="171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1333500" marR="0" indent="-533400" algn="l" defTabSz="546100" latinLnBrk="0">
        <a:lnSpc>
          <a:spcPct val="100000"/>
        </a:lnSpc>
        <a:spcBef>
          <a:spcPts val="3500"/>
        </a:spcBef>
        <a:spcAft>
          <a:spcPts val="0"/>
        </a:spcAft>
        <a:buClrTx/>
        <a:buSzPct val="171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1638300" marR="0" indent="-533400" algn="l" defTabSz="546100" latinLnBrk="0">
        <a:lnSpc>
          <a:spcPct val="100000"/>
        </a:lnSpc>
        <a:spcBef>
          <a:spcPts val="3500"/>
        </a:spcBef>
        <a:spcAft>
          <a:spcPts val="0"/>
        </a:spcAft>
        <a:buClrTx/>
        <a:buSzPct val="171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1930400" marR="0" indent="-533400" algn="l" defTabSz="546100" latinLnBrk="0">
        <a:lnSpc>
          <a:spcPct val="100000"/>
        </a:lnSpc>
        <a:spcBef>
          <a:spcPts val="3500"/>
        </a:spcBef>
        <a:spcAft>
          <a:spcPts val="0"/>
        </a:spcAft>
        <a:buClrTx/>
        <a:buSzPct val="171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2222500" marR="0" indent="-533400" algn="l" defTabSz="546100" latinLnBrk="0">
        <a:lnSpc>
          <a:spcPct val="100000"/>
        </a:lnSpc>
        <a:spcBef>
          <a:spcPts val="3500"/>
        </a:spcBef>
        <a:spcAft>
          <a:spcPts val="0"/>
        </a:spcAft>
        <a:buClrTx/>
        <a:buSzPct val="171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2514600" marR="0" indent="-533400" algn="l" defTabSz="546100" latinLnBrk="0">
        <a:lnSpc>
          <a:spcPct val="100000"/>
        </a:lnSpc>
        <a:spcBef>
          <a:spcPts val="3500"/>
        </a:spcBef>
        <a:spcAft>
          <a:spcPts val="0"/>
        </a:spcAft>
        <a:buClrTx/>
        <a:buSzPct val="171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2806700" marR="0" indent="-533400" algn="l" defTabSz="546100" latinLnBrk="0">
        <a:lnSpc>
          <a:spcPct val="100000"/>
        </a:lnSpc>
        <a:spcBef>
          <a:spcPts val="3500"/>
        </a:spcBef>
        <a:spcAft>
          <a:spcPts val="0"/>
        </a:spcAft>
        <a:buClrTx/>
        <a:buSzPct val="171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3098800" marR="0" indent="-533400" algn="l" defTabSz="546100" latinLnBrk="0">
        <a:lnSpc>
          <a:spcPct val="100000"/>
        </a:lnSpc>
        <a:spcBef>
          <a:spcPts val="3500"/>
        </a:spcBef>
        <a:spcAft>
          <a:spcPts val="0"/>
        </a:spcAft>
        <a:buClrTx/>
        <a:buSzPct val="171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３年１組 音楽"/>
          <p:cNvSpPr txBox="1">
            <a:spLocks noGrp="1"/>
          </p:cNvSpPr>
          <p:nvPr>
            <p:ph type="ctrTitle"/>
          </p:nvPr>
        </p:nvSpPr>
        <p:spPr>
          <a:xfrm>
            <a:off x="1155700" y="3251200"/>
            <a:ext cx="13931900" cy="1981200"/>
          </a:xfrm>
          <a:prstGeom prst="rect">
            <a:avLst/>
          </a:prstGeom>
        </p:spPr>
        <p:txBody>
          <a:bodyPr/>
          <a:lstStyle>
            <a:lvl1pPr>
              <a:defRPr sz="14400">
                <a:latin typeface="ＤＦＰ太丸ゴシック体"/>
                <a:ea typeface="ＤＦＰ太丸ゴシック体"/>
                <a:cs typeface="ＤＦＰ太丸ゴシック体"/>
                <a:sym typeface="ＤＦＰ太丸ゴシック体"/>
              </a:defRPr>
            </a:lvl1pPr>
          </a:lstStyle>
          <a:p>
            <a:r>
              <a:rPr dirty="0">
                <a:latin typeface="HGSoeiKakupoptai Heavy" pitchFamily="49" charset="-128"/>
                <a:ea typeface="HGSoeiKakupoptai Heavy" pitchFamily="49" charset="-128"/>
              </a:rPr>
              <a:t>３年１組　</a:t>
            </a:r>
            <a:r>
              <a:rPr dirty="0" err="1">
                <a:latin typeface="HGSoeiKakupoptai Heavy" pitchFamily="49" charset="-128"/>
                <a:ea typeface="HGSoeiKakupoptai Heavy" pitchFamily="49" charset="-128"/>
              </a:rPr>
              <a:t>音楽</a:t>
            </a:r>
            <a:endParaRPr dirty="0">
              <a:latin typeface="HGSoeiKakupoptai Heavy" pitchFamily="49" charset="-128"/>
              <a:ea typeface="HGSoeiKakupoptai Heavy" pitchFamily="49" charset="-128"/>
            </a:endParaRPr>
          </a:p>
        </p:txBody>
      </p:sp>
      <p:sp>
        <p:nvSpPr>
          <p:cNvPr id="139" name="戸田東小 音楽室へようこそ！！"/>
          <p:cNvSpPr txBox="1">
            <a:spLocks noGrp="1"/>
          </p:cNvSpPr>
          <p:nvPr>
            <p:ph type="subTitle" sz="quarter" idx="1"/>
          </p:nvPr>
        </p:nvSpPr>
        <p:spPr>
          <a:xfrm>
            <a:off x="1154681" y="6646333"/>
            <a:ext cx="13931901" cy="1054100"/>
          </a:xfrm>
          <a:prstGeom prst="rect">
            <a:avLst/>
          </a:prstGeom>
        </p:spPr>
        <p:txBody>
          <a:bodyPr/>
          <a:lstStyle>
            <a:lvl1pPr>
              <a:defRPr sz="5400" i="1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lang="ja-JP" altLang="en-US" sz="6000"/>
              <a:t>○○</a:t>
            </a:r>
            <a:r>
              <a:rPr sz="6000" dirty="0" err="1"/>
              <a:t>小</a:t>
            </a:r>
            <a:r>
              <a:rPr sz="6000" dirty="0"/>
              <a:t>　</a:t>
            </a:r>
            <a:r>
              <a:rPr sz="6000" dirty="0" err="1"/>
              <a:t>音楽室へようこそ</a:t>
            </a:r>
            <a:r>
              <a:rPr sz="6000" dirty="0"/>
              <a:t>！！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4A95D3-83B2-2F48-A6D4-3B94DAD3E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47" y="514350"/>
            <a:ext cx="1222771" cy="2071688"/>
          </a:xfrm>
          <a:prstGeom prst="rect">
            <a:avLst/>
          </a:prstGeom>
        </p:spPr>
      </p:pic>
    </p:spTree>
  </p:cSld>
  <p:clrMapOvr>
    <a:masterClrMapping/>
  </p:clrMapOvr>
  <p:transition spd="med" advClick="0" advTm="10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8" presetClass="entr" presetSubtype="0" accel="5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4" animBg="1"/>
      <p:bldP spid="139" grpId="4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３−１ すわるところ"/>
          <p:cNvSpPr txBox="1">
            <a:spLocks noGrp="1"/>
          </p:cNvSpPr>
          <p:nvPr>
            <p:ph type="title"/>
          </p:nvPr>
        </p:nvSpPr>
        <p:spPr>
          <a:xfrm>
            <a:off x="1155700" y="355600"/>
            <a:ext cx="13931900" cy="1270000"/>
          </a:xfrm>
          <a:prstGeom prst="rect">
            <a:avLst/>
          </a:prstGeom>
        </p:spPr>
        <p:txBody>
          <a:bodyPr/>
          <a:lstStyle>
            <a:lvl1pPr>
              <a:defRPr>
                <a:latin typeface="ヒラギノ丸ゴ Pro"/>
                <a:ea typeface="ヒラギノ丸ゴ Pro"/>
                <a:cs typeface="ヒラギノ丸ゴ Pro"/>
                <a:sym typeface="ヒラギノ丸ゴ Pro"/>
              </a:defRPr>
            </a:lvl1pPr>
          </a:lstStyle>
          <a:p>
            <a:r>
              <a:rPr dirty="0">
                <a:latin typeface="HGGothicE" panose="020B0909000000000000" pitchFamily="49" charset="-128"/>
                <a:ea typeface="HGGothicE" panose="020B0909000000000000" pitchFamily="49" charset="-128"/>
              </a:rPr>
              <a:t>３−１　</a:t>
            </a:r>
            <a:r>
              <a:rPr dirty="0" err="1">
                <a:latin typeface="HGGothicE" panose="020B0909000000000000" pitchFamily="49" charset="-128"/>
                <a:ea typeface="HGGothicE" panose="020B0909000000000000" pitchFamily="49" charset="-128"/>
              </a:rPr>
              <a:t>すわるところ</a:t>
            </a:r>
            <a:endParaRPr dirty="0">
              <a:latin typeface="HGGothicE" panose="020B0909000000000000" pitchFamily="49" charset="-128"/>
              <a:ea typeface="HGGothicE" panose="020B0909000000000000" pitchFamily="49" charset="-128"/>
            </a:endParaRPr>
          </a:p>
        </p:txBody>
      </p:sp>
      <p:graphicFrame>
        <p:nvGraphicFramePr>
          <p:cNvPr id="143" name="表"/>
          <p:cNvGraphicFramePr/>
          <p:nvPr>
            <p:extLst>
              <p:ext uri="{D42A27DB-BD31-4B8C-83A1-F6EECF244321}">
                <p14:modId xmlns:p14="http://schemas.microsoft.com/office/powerpoint/2010/main" val="201787214"/>
              </p:ext>
            </p:extLst>
          </p:nvPr>
        </p:nvGraphicFramePr>
        <p:xfrm>
          <a:off x="558800" y="2476500"/>
          <a:ext cx="7315200" cy="625838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64595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800">
                          <a:solidFill>
                            <a:srgbClr val="00FDFF"/>
                          </a:solidFill>
                          <a:latin typeface="ヒラギノ丸ゴ Pro"/>
                          <a:ea typeface="ヒラギノ丸ゴ Pro"/>
                          <a:cs typeface="ヒラギノ丸ゴ Pro"/>
                          <a:sym typeface="ヒラギノ丸ゴ Pro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4800" b="0">
                          <a:solidFill>
                            <a:srgbClr val="00FDFF"/>
                          </a:solidFill>
                          <a:latin typeface="HGGothicE" panose="020B0909000000000000" pitchFamily="49" charset="-128"/>
                          <a:ea typeface="HGGothicE" panose="020B0909000000000000" pitchFamily="49" charset="-128"/>
                          <a:cs typeface="ヒラギノ丸ゴ Pro"/>
                          <a:sym typeface="ヒラギノ丸ゴ Pro"/>
                        </a:rPr>
                        <a:t>○○</a:t>
                      </a:r>
                      <a:endParaRPr sz="4800" b="0" dirty="0">
                        <a:solidFill>
                          <a:srgbClr val="00FD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4800" b="0">
                          <a:solidFill>
                            <a:srgbClr val="FF40FF"/>
                          </a:solidFill>
                          <a:latin typeface="HGGothicE" panose="020B0909000000000000" pitchFamily="49" charset="-128"/>
                          <a:ea typeface="HGGothicE" panose="020B0909000000000000" pitchFamily="49" charset="-128"/>
                          <a:cs typeface="ヒラギノ丸ゴ Pro"/>
                          <a:sym typeface="ヒラギノ丸ゴ Pro"/>
                        </a:rPr>
                        <a:t>○○</a:t>
                      </a:r>
                      <a:endParaRPr sz="4800" b="0" dirty="0">
                        <a:solidFill>
                          <a:srgbClr val="FF40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4800" b="0">
                          <a:solidFill>
                            <a:srgbClr val="00FDFF"/>
                          </a:solidFill>
                          <a:latin typeface="HGGothicE" panose="020B0909000000000000" pitchFamily="49" charset="-128"/>
                          <a:ea typeface="HGGothicE" panose="020B0909000000000000" pitchFamily="49" charset="-128"/>
                          <a:cs typeface="ヒラギノ丸ゴ Pro"/>
                          <a:sym typeface="ヒラギノ丸ゴ Pro"/>
                        </a:rPr>
                        <a:t>○○</a:t>
                      </a:r>
                      <a:endParaRPr lang="ja-JP" altLang="en-US" sz="4800" b="0" dirty="0">
                        <a:solidFill>
                          <a:srgbClr val="00FD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4800" b="0">
                          <a:solidFill>
                            <a:srgbClr val="FF40FF"/>
                          </a:solidFill>
                          <a:latin typeface="HGGothicE" panose="020B0909000000000000" pitchFamily="49" charset="-128"/>
                          <a:ea typeface="HGGothicE" panose="020B0909000000000000" pitchFamily="49" charset="-128"/>
                          <a:cs typeface="ヒラギノ丸ゴ Pro"/>
                          <a:sym typeface="ヒラギノ丸ゴ Pro"/>
                        </a:rPr>
                        <a:t>○○</a:t>
                      </a:r>
                      <a:endParaRPr lang="ja-JP" altLang="en-US" sz="4800" b="0" dirty="0">
                        <a:solidFill>
                          <a:srgbClr val="FF40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595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800">
                          <a:solidFill>
                            <a:srgbClr val="00FDFF"/>
                          </a:solidFill>
                          <a:latin typeface="ヒラギノ丸ゴ Pro"/>
                          <a:ea typeface="ヒラギノ丸ゴ Pro"/>
                          <a:cs typeface="ヒラギノ丸ゴ Pro"/>
                          <a:sym typeface="ヒラギノ丸ゴ Pro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4800" b="0">
                          <a:solidFill>
                            <a:srgbClr val="FF40FF"/>
                          </a:solidFill>
                          <a:latin typeface="HGGothicE" panose="020B0909000000000000" pitchFamily="49" charset="-128"/>
                          <a:ea typeface="HGGothicE" panose="020B0909000000000000" pitchFamily="49" charset="-128"/>
                          <a:cs typeface="ヒラギノ丸ゴ Pro"/>
                          <a:sym typeface="ヒラギノ丸ゴ Pro"/>
                        </a:rPr>
                        <a:t>○○</a:t>
                      </a:r>
                      <a:endParaRPr lang="ja-JP" altLang="en-US" sz="4800" b="0" dirty="0">
                        <a:solidFill>
                          <a:srgbClr val="FF40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4800" b="0">
                          <a:solidFill>
                            <a:srgbClr val="00FDFF"/>
                          </a:solidFill>
                          <a:latin typeface="HGGothicE" panose="020B0909000000000000" pitchFamily="49" charset="-128"/>
                          <a:ea typeface="HGGothicE" panose="020B0909000000000000" pitchFamily="49" charset="-128"/>
                          <a:cs typeface="ヒラギノ丸ゴ Pro"/>
                          <a:sym typeface="ヒラギノ丸ゴ Pro"/>
                        </a:rPr>
                        <a:t>○○</a:t>
                      </a:r>
                      <a:endParaRPr lang="ja-JP" altLang="en-US" sz="4800" b="0" dirty="0">
                        <a:solidFill>
                          <a:srgbClr val="00FD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4800" b="0">
                          <a:solidFill>
                            <a:srgbClr val="FF40FF"/>
                          </a:solidFill>
                          <a:latin typeface="HGGothicE" panose="020B0909000000000000" pitchFamily="49" charset="-128"/>
                          <a:ea typeface="HGGothicE" panose="020B0909000000000000" pitchFamily="49" charset="-128"/>
                          <a:cs typeface="ヒラギノ丸ゴ Pro"/>
                          <a:sym typeface="ヒラギノ丸ゴ Pro"/>
                        </a:rPr>
                        <a:t>○○</a:t>
                      </a:r>
                      <a:endParaRPr lang="ja-JP" altLang="en-US" sz="4800" b="0" dirty="0">
                        <a:solidFill>
                          <a:srgbClr val="FF40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4800" b="0">
                          <a:solidFill>
                            <a:srgbClr val="00FDFF"/>
                          </a:solidFill>
                          <a:latin typeface="HGGothicE" panose="020B0909000000000000" pitchFamily="49" charset="-128"/>
                          <a:ea typeface="HGGothicE" panose="020B0909000000000000" pitchFamily="49" charset="-128"/>
                          <a:cs typeface="ヒラギノ丸ゴ Pro"/>
                          <a:sym typeface="ヒラギノ丸ゴ Pro"/>
                        </a:rPr>
                        <a:t>○○</a:t>
                      </a:r>
                      <a:endParaRPr lang="ja-JP" altLang="en-US" sz="4800" b="0" dirty="0">
                        <a:solidFill>
                          <a:srgbClr val="00FD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4595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800">
                          <a:solidFill>
                            <a:srgbClr val="00FDFF"/>
                          </a:solidFill>
                          <a:latin typeface="ヒラギノ丸ゴ Pro"/>
                          <a:ea typeface="ヒラギノ丸ゴ Pro"/>
                          <a:cs typeface="ヒラギノ丸ゴ Pro"/>
                          <a:sym typeface="ヒラギノ丸ゴ Pro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4800" b="0">
                          <a:solidFill>
                            <a:srgbClr val="00FDFF"/>
                          </a:solidFill>
                          <a:latin typeface="HGGothicE" panose="020B0909000000000000" pitchFamily="49" charset="-128"/>
                          <a:ea typeface="HGGothicE" panose="020B0909000000000000" pitchFamily="49" charset="-128"/>
                          <a:cs typeface="ヒラギノ丸ゴ Pro"/>
                          <a:sym typeface="ヒラギノ丸ゴ Pro"/>
                        </a:rPr>
                        <a:t>○○</a:t>
                      </a:r>
                      <a:endParaRPr lang="ja-JP" altLang="en-US" sz="4800" b="0" dirty="0">
                        <a:solidFill>
                          <a:srgbClr val="00FD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4800" b="0">
                          <a:solidFill>
                            <a:srgbClr val="FF40FF"/>
                          </a:solidFill>
                          <a:latin typeface="HGGothicE" panose="020B0909000000000000" pitchFamily="49" charset="-128"/>
                          <a:ea typeface="HGGothicE" panose="020B0909000000000000" pitchFamily="49" charset="-128"/>
                          <a:cs typeface="ヒラギノ丸ゴ Pro"/>
                          <a:sym typeface="ヒラギノ丸ゴ Pro"/>
                        </a:rPr>
                        <a:t>○○</a:t>
                      </a:r>
                      <a:endParaRPr lang="ja-JP" altLang="en-US" sz="4800" b="0" dirty="0">
                        <a:solidFill>
                          <a:srgbClr val="FF40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4800" b="0">
                          <a:solidFill>
                            <a:srgbClr val="00FDFF"/>
                          </a:solidFill>
                          <a:latin typeface="HGGothicE" panose="020B0909000000000000" pitchFamily="49" charset="-128"/>
                          <a:ea typeface="HGGothicE" panose="020B0909000000000000" pitchFamily="49" charset="-128"/>
                          <a:cs typeface="ヒラギノ丸ゴ Pro"/>
                          <a:sym typeface="ヒラギノ丸ゴ Pro"/>
                        </a:rPr>
                        <a:t>○○</a:t>
                      </a:r>
                      <a:endParaRPr lang="ja-JP" altLang="en-US" sz="4800" b="0" dirty="0">
                        <a:solidFill>
                          <a:srgbClr val="00FD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4800" b="0">
                          <a:solidFill>
                            <a:srgbClr val="FF40FF"/>
                          </a:solidFill>
                          <a:latin typeface="HGGothicE" panose="020B0909000000000000" pitchFamily="49" charset="-128"/>
                          <a:ea typeface="HGGothicE" panose="020B0909000000000000" pitchFamily="49" charset="-128"/>
                          <a:cs typeface="ヒラギノ丸ゴ Pro"/>
                          <a:sym typeface="ヒラギノ丸ゴ Pro"/>
                        </a:rPr>
                        <a:t>○○</a:t>
                      </a:r>
                      <a:endParaRPr lang="ja-JP" altLang="en-US" sz="4800" b="0" dirty="0">
                        <a:solidFill>
                          <a:srgbClr val="FF40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4595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3200">
                          <a:solidFill>
                            <a:srgbClr val="00FDFF"/>
                          </a:solidFill>
                          <a:latin typeface="ヒラギノ丸ゴ Pro"/>
                          <a:ea typeface="ヒラギノ丸ゴ Pro"/>
                          <a:cs typeface="ヒラギノ丸ゴ Pro"/>
                          <a:sym typeface="ヒラギノ丸ゴ Pro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4800" b="0">
                          <a:solidFill>
                            <a:srgbClr val="FF40FF"/>
                          </a:solidFill>
                          <a:latin typeface="HGGothicE" panose="020B0909000000000000" pitchFamily="49" charset="-128"/>
                          <a:ea typeface="HGGothicE" panose="020B0909000000000000" pitchFamily="49" charset="-128"/>
                          <a:cs typeface="ヒラギノ丸ゴ Pro"/>
                          <a:sym typeface="ヒラギノ丸ゴ Pro"/>
                        </a:rPr>
                        <a:t>○○</a:t>
                      </a:r>
                      <a:endParaRPr lang="ja-JP" altLang="en-US" sz="4800" b="0" dirty="0">
                        <a:solidFill>
                          <a:srgbClr val="FF40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4800" b="0">
                          <a:solidFill>
                            <a:srgbClr val="00FDFF"/>
                          </a:solidFill>
                          <a:latin typeface="HGGothicE" panose="020B0909000000000000" pitchFamily="49" charset="-128"/>
                          <a:ea typeface="HGGothicE" panose="020B0909000000000000" pitchFamily="49" charset="-128"/>
                          <a:cs typeface="ヒラギノ丸ゴ Pro"/>
                          <a:sym typeface="ヒラギノ丸ゴ Pro"/>
                        </a:rPr>
                        <a:t>○○</a:t>
                      </a:r>
                      <a:endParaRPr lang="ja-JP" altLang="en-US" sz="4800" b="0" dirty="0">
                        <a:solidFill>
                          <a:srgbClr val="00FD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4800" b="0">
                          <a:solidFill>
                            <a:srgbClr val="FF40FF"/>
                          </a:solidFill>
                          <a:latin typeface="HGGothicE" panose="020B0909000000000000" pitchFamily="49" charset="-128"/>
                          <a:ea typeface="HGGothicE" panose="020B0909000000000000" pitchFamily="49" charset="-128"/>
                          <a:cs typeface="ヒラギノ丸ゴ Pro"/>
                          <a:sym typeface="ヒラギノ丸ゴ Pro"/>
                        </a:rPr>
                        <a:t>○○</a:t>
                      </a:r>
                      <a:endParaRPr lang="ja-JP" altLang="en-US" sz="4800" b="0" dirty="0">
                        <a:solidFill>
                          <a:srgbClr val="FF40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4800" b="0">
                          <a:solidFill>
                            <a:srgbClr val="00FDFF"/>
                          </a:solidFill>
                          <a:latin typeface="HGGothicE" panose="020B0909000000000000" pitchFamily="49" charset="-128"/>
                          <a:ea typeface="HGGothicE" panose="020B0909000000000000" pitchFamily="49" charset="-128"/>
                          <a:cs typeface="ヒラギノ丸ゴ Pro"/>
                          <a:sym typeface="ヒラギノ丸ゴ Pro"/>
                        </a:rPr>
                        <a:t>○○</a:t>
                      </a:r>
                      <a:endParaRPr lang="ja-JP" altLang="en-US" sz="4800" b="0" dirty="0">
                        <a:solidFill>
                          <a:srgbClr val="00FD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4" name="表"/>
          <p:cNvGraphicFramePr/>
          <p:nvPr>
            <p:extLst>
              <p:ext uri="{D42A27DB-BD31-4B8C-83A1-F6EECF244321}">
                <p14:modId xmlns:p14="http://schemas.microsoft.com/office/powerpoint/2010/main" val="3399229654"/>
              </p:ext>
            </p:extLst>
          </p:nvPr>
        </p:nvGraphicFramePr>
        <p:xfrm>
          <a:off x="8445500" y="2476500"/>
          <a:ext cx="7315200" cy="625838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64595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4800" b="0">
                          <a:solidFill>
                            <a:srgbClr val="00FDFF"/>
                          </a:solidFill>
                          <a:latin typeface="HGGothicE" panose="020B0909000000000000" pitchFamily="49" charset="-128"/>
                          <a:ea typeface="HGGothicE" panose="020B0909000000000000" pitchFamily="49" charset="-128"/>
                          <a:cs typeface="ヒラギノ丸ゴ Pro"/>
                          <a:sym typeface="ヒラギノ丸ゴ Pro"/>
                        </a:rPr>
                        <a:t>○○</a:t>
                      </a:r>
                      <a:endParaRPr lang="ja-JP" altLang="en-US" sz="4800" b="0" dirty="0">
                        <a:solidFill>
                          <a:srgbClr val="00FD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4800" b="0">
                          <a:solidFill>
                            <a:srgbClr val="FF40FF"/>
                          </a:solidFill>
                          <a:latin typeface="HGGothicE" panose="020B0909000000000000" pitchFamily="49" charset="-128"/>
                          <a:ea typeface="HGGothicE" panose="020B0909000000000000" pitchFamily="49" charset="-128"/>
                          <a:cs typeface="ヒラギノ丸ゴ Pro"/>
                          <a:sym typeface="ヒラギノ丸ゴ Pro"/>
                        </a:rPr>
                        <a:t>○○</a:t>
                      </a:r>
                      <a:endParaRPr lang="ja-JP" altLang="en-US" sz="4800" b="0" dirty="0">
                        <a:solidFill>
                          <a:srgbClr val="FF40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4800" b="0">
                          <a:solidFill>
                            <a:srgbClr val="00FDFF"/>
                          </a:solidFill>
                          <a:latin typeface="HGGothicE" panose="020B0909000000000000" pitchFamily="49" charset="-128"/>
                          <a:ea typeface="HGGothicE" panose="020B0909000000000000" pitchFamily="49" charset="-128"/>
                          <a:cs typeface="ヒラギノ丸ゴ Pro"/>
                          <a:sym typeface="ヒラギノ丸ゴ Pro"/>
                        </a:rPr>
                        <a:t>○○</a:t>
                      </a:r>
                      <a:endParaRPr lang="ja-JP" altLang="en-US" sz="4800" b="0" dirty="0">
                        <a:solidFill>
                          <a:srgbClr val="00FD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4800" b="0">
                          <a:solidFill>
                            <a:srgbClr val="FF40FF"/>
                          </a:solidFill>
                          <a:latin typeface="HGGothicE" panose="020B0909000000000000" pitchFamily="49" charset="-128"/>
                          <a:ea typeface="HGGothicE" panose="020B0909000000000000" pitchFamily="49" charset="-128"/>
                          <a:cs typeface="ヒラギノ丸ゴ Pro"/>
                          <a:sym typeface="ヒラギノ丸ゴ Pro"/>
                        </a:rPr>
                        <a:t>○○</a:t>
                      </a:r>
                      <a:endParaRPr lang="ja-JP" altLang="en-US" sz="4800" b="0" dirty="0">
                        <a:solidFill>
                          <a:srgbClr val="FF40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3600">
                          <a:latin typeface="+mn-lt"/>
                          <a:ea typeface="+mn-ea"/>
                          <a:cs typeface="+mn-cs"/>
                        </a:defRPr>
                      </a:pPr>
                      <a:endParaRPr dirty="0">
                        <a:latin typeface="HGGothicE" panose="020B0909000000000000" pitchFamily="49" charset="-128"/>
                        <a:ea typeface="HGGothicE" panose="020B0909000000000000" pitchFamily="49" charset="-128"/>
                      </a:endParaRP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595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4800" b="0">
                          <a:solidFill>
                            <a:srgbClr val="FF40FF"/>
                          </a:solidFill>
                          <a:latin typeface="HGGothicE" panose="020B0909000000000000" pitchFamily="49" charset="-128"/>
                          <a:ea typeface="HGGothicE" panose="020B0909000000000000" pitchFamily="49" charset="-128"/>
                          <a:cs typeface="ヒラギノ丸ゴ Pro"/>
                          <a:sym typeface="ヒラギノ丸ゴ Pro"/>
                        </a:rPr>
                        <a:t>○○</a:t>
                      </a:r>
                      <a:endParaRPr lang="ja-JP" altLang="en-US" sz="4800" b="0" dirty="0">
                        <a:solidFill>
                          <a:srgbClr val="FF40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4800" b="0">
                          <a:solidFill>
                            <a:srgbClr val="00FDFF"/>
                          </a:solidFill>
                          <a:latin typeface="HGGothicE" panose="020B0909000000000000" pitchFamily="49" charset="-128"/>
                          <a:ea typeface="HGGothicE" panose="020B0909000000000000" pitchFamily="49" charset="-128"/>
                          <a:cs typeface="ヒラギノ丸ゴ Pro"/>
                          <a:sym typeface="ヒラギノ丸ゴ Pro"/>
                        </a:rPr>
                        <a:t>○○</a:t>
                      </a:r>
                      <a:endParaRPr lang="ja-JP" altLang="en-US" sz="4800" b="0" dirty="0">
                        <a:solidFill>
                          <a:srgbClr val="00FD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4800" b="0">
                          <a:solidFill>
                            <a:srgbClr val="FF40FF"/>
                          </a:solidFill>
                          <a:latin typeface="HGGothicE" panose="020B0909000000000000" pitchFamily="49" charset="-128"/>
                          <a:ea typeface="HGGothicE" panose="020B0909000000000000" pitchFamily="49" charset="-128"/>
                          <a:cs typeface="ヒラギノ丸ゴ Pro"/>
                          <a:sym typeface="ヒラギノ丸ゴ Pro"/>
                        </a:rPr>
                        <a:t>○○</a:t>
                      </a:r>
                      <a:endParaRPr lang="ja-JP" altLang="en-US" sz="4800" b="0" dirty="0">
                        <a:solidFill>
                          <a:srgbClr val="FF40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4800" b="0">
                          <a:solidFill>
                            <a:srgbClr val="00FDFF"/>
                          </a:solidFill>
                          <a:latin typeface="HGGothicE" panose="020B0909000000000000" pitchFamily="49" charset="-128"/>
                          <a:ea typeface="HGGothicE" panose="020B0909000000000000" pitchFamily="49" charset="-128"/>
                          <a:cs typeface="ヒラギノ丸ゴ Pro"/>
                          <a:sym typeface="ヒラギノ丸ゴ Pro"/>
                        </a:rPr>
                        <a:t>○○</a:t>
                      </a:r>
                      <a:endParaRPr lang="ja-JP" altLang="en-US" sz="4800" b="0" dirty="0">
                        <a:solidFill>
                          <a:srgbClr val="00FD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4800" dirty="0">
                        <a:solidFill>
                          <a:srgbClr val="FF40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4595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4800" b="0">
                          <a:solidFill>
                            <a:srgbClr val="00FDFF"/>
                          </a:solidFill>
                          <a:latin typeface="HGGothicE" panose="020B0909000000000000" pitchFamily="49" charset="-128"/>
                          <a:ea typeface="HGGothicE" panose="020B0909000000000000" pitchFamily="49" charset="-128"/>
                          <a:cs typeface="ヒラギノ丸ゴ Pro"/>
                          <a:sym typeface="ヒラギノ丸ゴ Pro"/>
                        </a:rPr>
                        <a:t>○○</a:t>
                      </a:r>
                      <a:endParaRPr lang="ja-JP" altLang="en-US" sz="4800" b="0" dirty="0">
                        <a:solidFill>
                          <a:srgbClr val="00FD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4800" b="0">
                          <a:solidFill>
                            <a:srgbClr val="FF40FF"/>
                          </a:solidFill>
                          <a:latin typeface="HGGothicE" panose="020B0909000000000000" pitchFamily="49" charset="-128"/>
                          <a:ea typeface="HGGothicE" panose="020B0909000000000000" pitchFamily="49" charset="-128"/>
                          <a:cs typeface="ヒラギノ丸ゴ Pro"/>
                          <a:sym typeface="ヒラギノ丸ゴ Pro"/>
                        </a:rPr>
                        <a:t>○○</a:t>
                      </a:r>
                      <a:endParaRPr lang="ja-JP" altLang="en-US" sz="4800" b="0" dirty="0">
                        <a:solidFill>
                          <a:srgbClr val="FF40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4800" b="0">
                          <a:solidFill>
                            <a:srgbClr val="00FDFF"/>
                          </a:solidFill>
                          <a:latin typeface="HGGothicE" panose="020B0909000000000000" pitchFamily="49" charset="-128"/>
                          <a:ea typeface="HGGothicE" panose="020B0909000000000000" pitchFamily="49" charset="-128"/>
                          <a:cs typeface="ヒラギノ丸ゴ Pro"/>
                          <a:sym typeface="ヒラギノ丸ゴ Pro"/>
                        </a:rPr>
                        <a:t>○○</a:t>
                      </a:r>
                      <a:endParaRPr lang="ja-JP" altLang="en-US" sz="4800" b="0" dirty="0">
                        <a:solidFill>
                          <a:srgbClr val="00FD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4800" b="0">
                          <a:solidFill>
                            <a:srgbClr val="FF40FF"/>
                          </a:solidFill>
                          <a:latin typeface="HGGothicE" panose="020B0909000000000000" pitchFamily="49" charset="-128"/>
                          <a:ea typeface="HGGothicE" panose="020B0909000000000000" pitchFamily="49" charset="-128"/>
                          <a:cs typeface="ヒラギノ丸ゴ Pro"/>
                          <a:sym typeface="ヒラギノ丸ゴ Pro"/>
                        </a:rPr>
                        <a:t>○○</a:t>
                      </a:r>
                      <a:endParaRPr lang="ja-JP" altLang="en-US" sz="4800" b="0" dirty="0">
                        <a:solidFill>
                          <a:srgbClr val="FF40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800">
                          <a:solidFill>
                            <a:srgbClr val="00FDFF"/>
                          </a:solidFill>
                          <a:latin typeface="ヒラギノ丸ゴ Pro"/>
                          <a:ea typeface="ヒラギノ丸ゴ Pro"/>
                          <a:cs typeface="ヒラギノ丸ゴ Pro"/>
                          <a:sym typeface="ヒラギノ丸ゴ Pro"/>
                        </a:defRPr>
                      </a:pPr>
                      <a:endParaRPr>
                        <a:latin typeface="HGGothicE" panose="020B0909000000000000" pitchFamily="49" charset="-128"/>
                        <a:ea typeface="HGGothicE" panose="020B0909000000000000" pitchFamily="49" charset="-128"/>
                      </a:endParaRP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4595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4800" b="0">
                          <a:solidFill>
                            <a:srgbClr val="FF40FF"/>
                          </a:solidFill>
                          <a:latin typeface="HGGothicE" panose="020B0909000000000000" pitchFamily="49" charset="-128"/>
                          <a:ea typeface="HGGothicE" panose="020B0909000000000000" pitchFamily="49" charset="-128"/>
                          <a:cs typeface="ヒラギノ丸ゴ Pro"/>
                          <a:sym typeface="ヒラギノ丸ゴ Pro"/>
                        </a:rPr>
                        <a:t>○○</a:t>
                      </a:r>
                      <a:endParaRPr lang="ja-JP" altLang="en-US" sz="4800" b="0" dirty="0">
                        <a:solidFill>
                          <a:srgbClr val="FF40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4800" b="0">
                          <a:solidFill>
                            <a:srgbClr val="00FDFF"/>
                          </a:solidFill>
                          <a:latin typeface="HGGothicE" panose="020B0909000000000000" pitchFamily="49" charset="-128"/>
                          <a:ea typeface="HGGothicE" panose="020B0909000000000000" pitchFamily="49" charset="-128"/>
                          <a:cs typeface="ヒラギノ丸ゴ Pro"/>
                          <a:sym typeface="ヒラギノ丸ゴ Pro"/>
                        </a:rPr>
                        <a:t>○○</a:t>
                      </a:r>
                      <a:endParaRPr lang="ja-JP" altLang="en-US" sz="4800" b="0" dirty="0">
                        <a:solidFill>
                          <a:srgbClr val="00FD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4800" b="0">
                          <a:solidFill>
                            <a:srgbClr val="FF40FF"/>
                          </a:solidFill>
                          <a:latin typeface="HGGothicE" panose="020B0909000000000000" pitchFamily="49" charset="-128"/>
                          <a:ea typeface="HGGothicE" panose="020B0909000000000000" pitchFamily="49" charset="-128"/>
                          <a:cs typeface="ヒラギノ丸ゴ Pro"/>
                          <a:sym typeface="ヒラギノ丸ゴ Pro"/>
                        </a:rPr>
                        <a:t>○○</a:t>
                      </a:r>
                      <a:endParaRPr lang="ja-JP" altLang="en-US" sz="4800" b="0" dirty="0">
                        <a:solidFill>
                          <a:srgbClr val="FF40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ja-JP" altLang="en-US" sz="4800" b="0">
                          <a:solidFill>
                            <a:srgbClr val="00FDFF"/>
                          </a:solidFill>
                          <a:latin typeface="HGGothicE" panose="020B0909000000000000" pitchFamily="49" charset="-128"/>
                          <a:ea typeface="HGGothicE" panose="020B0909000000000000" pitchFamily="49" charset="-128"/>
                          <a:cs typeface="ヒラギノ丸ゴ Pro"/>
                          <a:sym typeface="ヒラギノ丸ゴ Pro"/>
                        </a:rPr>
                        <a:t>○○</a:t>
                      </a:r>
                      <a:endParaRPr lang="ja-JP" altLang="en-US" sz="4800" b="0" dirty="0">
                        <a:solidFill>
                          <a:srgbClr val="00FDFF"/>
                        </a:solidFill>
                        <a:latin typeface="HGGothicE" panose="020B0909000000000000" pitchFamily="49" charset="-128"/>
                        <a:ea typeface="HGGothicE" panose="020B0909000000000000" pitchFamily="49" charset="-128"/>
                        <a:cs typeface="ヒラギノ丸ゴ Pro"/>
                        <a:sym typeface="ヒラギノ丸ゴ Pro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3600">
                          <a:latin typeface="+mn-lt"/>
                          <a:ea typeface="+mn-ea"/>
                          <a:cs typeface="+mn-cs"/>
                        </a:defRPr>
                      </a:pPr>
                      <a:endParaRPr dirty="0">
                        <a:latin typeface="HGGothicE" panose="020B0909000000000000" pitchFamily="49" charset="-128"/>
                        <a:ea typeface="HGGothicE" panose="020B0909000000000000" pitchFamily="49" charset="-128"/>
                      </a:endParaRP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5" name="ピアノ"/>
          <p:cNvSpPr/>
          <p:nvPr/>
        </p:nvSpPr>
        <p:spPr>
          <a:xfrm>
            <a:off x="14274800" y="584200"/>
            <a:ext cx="1485900" cy="1587500"/>
          </a:xfrm>
          <a:prstGeom prst="roundRect">
            <a:avLst>
              <a:gd name="adj" fmla="val 12821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00100">
              <a:defRPr sz="26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r>
              <a:t>ピアノ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warp dir="in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75</Words>
  <Application>Microsoft Macintosh PowerPoint</Application>
  <PresentationFormat>ユーザー設定</PresentationFormat>
  <Paragraphs>36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ＤＦＰ太丸ゴシック体</vt:lpstr>
      <vt:lpstr>HGSoeiKakupoptai Heavy</vt:lpstr>
      <vt:lpstr>HGGothicE</vt:lpstr>
      <vt:lpstr>ヒラギノ丸ゴ Pro</vt:lpstr>
      <vt:lpstr>メイリオ</vt:lpstr>
      <vt:lpstr>Gill Sans</vt:lpstr>
      <vt:lpstr>Lucida Grande</vt:lpstr>
      <vt:lpstr>Gradient</vt:lpstr>
      <vt:lpstr>３年１組　音楽</vt:lpstr>
      <vt:lpstr>３−１　すわるところ</vt:lpstr>
    </vt:vector>
  </TitlesOfParts>
  <Manager/>
  <Company/>
  <LinksUpToDate>false</LinksUpToDate>
  <SharedDoc>false</SharedDoc>
  <HyperlinkBase/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音楽授業開きスライド</dc:title>
  <dc:subject/>
  <dc:creator>T.KONASHI</dc:creator>
  <cp:keywords/>
  <dc:description/>
  <cp:lastModifiedBy>小梨貴弘</cp:lastModifiedBy>
  <cp:revision>3</cp:revision>
  <dcterms:modified xsi:type="dcterms:W3CDTF">2018-08-05T09:51:16Z</dcterms:modified>
  <cp:category/>
</cp:coreProperties>
</file>