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oefler Text"/>
          <a:ea typeface="Hoefler Text"/>
          <a:cs typeface="Hoefler Text"/>
        </a:font>
        <a:srgbClr val="57564B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9C">
              <a:alpha val="3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24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&amp; サブタイトル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"/>
          <p:cNvGrpSpPr/>
          <p:nvPr/>
        </p:nvGrpSpPr>
        <p:grpSpPr>
          <a:xfrm>
            <a:off x="2463799" y="6807199"/>
            <a:ext cx="19443702" cy="129647"/>
            <a:chOff x="0" y="0"/>
            <a:chExt cx="19443700" cy="129645"/>
          </a:xfrm>
        </p:grpSpPr>
        <p:pic>
          <p:nvPicPr>
            <p:cNvPr id="12" name="typeset_center_ornament_line.tiff" descr="typeset_center_ornament_lin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0800"/>
              <a:ext cx="9525000" cy="2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_center_ornament_line.tiff" descr="typeset_center_ornament_lin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9918700" y="50799"/>
              <a:ext cx="9525000" cy="2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center shape .tiff" descr="center shape 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25000" y="0"/>
              <a:ext cx="444501" cy="129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タイトルテキスト"/>
          <p:cNvSpPr txBox="1">
            <a:spLocks noGrp="1"/>
          </p:cNvSpPr>
          <p:nvPr>
            <p:ph type="title"/>
          </p:nvPr>
        </p:nvSpPr>
        <p:spPr>
          <a:xfrm>
            <a:off x="2095500" y="3467100"/>
            <a:ext cx="20193000" cy="3581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095500" y="7086600"/>
            <a:ext cx="201930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0175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画像（3 点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イメージ"/>
          <p:cNvSpPr>
            <a:spLocks noGrp="1"/>
          </p:cNvSpPr>
          <p:nvPr>
            <p:ph type="pic" sz="quarter" idx="13"/>
          </p:nvPr>
        </p:nvSpPr>
        <p:spPr>
          <a:xfrm>
            <a:off x="12649200" y="7337956"/>
            <a:ext cx="10083801" cy="491799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6" name="イメージ"/>
          <p:cNvSpPr>
            <a:spLocks noGrp="1"/>
          </p:cNvSpPr>
          <p:nvPr>
            <p:ph type="pic" sz="quarter" idx="14"/>
          </p:nvPr>
        </p:nvSpPr>
        <p:spPr>
          <a:xfrm>
            <a:off x="12649200" y="1485900"/>
            <a:ext cx="10083801" cy="49179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7" name="イメージ"/>
          <p:cNvSpPr>
            <a:spLocks noGrp="1"/>
          </p:cNvSpPr>
          <p:nvPr>
            <p:ph type="pic" sz="half" idx="15"/>
          </p:nvPr>
        </p:nvSpPr>
        <p:spPr>
          <a:xfrm>
            <a:off x="1704975" y="1485900"/>
            <a:ext cx="9988091" cy="1076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068300"/>
            <a:ext cx="340462" cy="4826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画像（縦長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グループ"/>
          <p:cNvGrpSpPr/>
          <p:nvPr/>
        </p:nvGrpSpPr>
        <p:grpSpPr>
          <a:xfrm>
            <a:off x="2425699" y="6807199"/>
            <a:ext cx="8991602" cy="129647"/>
            <a:chOff x="0" y="0"/>
            <a:chExt cx="8991600" cy="129645"/>
          </a:xfrm>
        </p:grpSpPr>
        <p:pic>
          <p:nvPicPr>
            <p:cNvPr id="105" name="typeset_center_ornament_line.tiff" descr="typeset_center_ornament_lin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0800"/>
              <a:ext cx="4292600" cy="2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typeset_center_ornament_line.tiff" descr="typeset_center_ornament_lin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4699000" y="50799"/>
              <a:ext cx="4292600" cy="2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center shape .tiff" descr="center shape 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79900" y="0"/>
              <a:ext cx="444501" cy="129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" name="イメージ"/>
          <p:cNvSpPr>
            <a:spLocks noGrp="1"/>
          </p:cNvSpPr>
          <p:nvPr>
            <p:ph type="pic" sz="half" idx="13"/>
          </p:nvPr>
        </p:nvSpPr>
        <p:spPr>
          <a:xfrm>
            <a:off x="13604825" y="1675804"/>
            <a:ext cx="7797803" cy="1040978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0" name="タイトルテキスト"/>
          <p:cNvSpPr txBox="1">
            <a:spLocks noGrp="1"/>
          </p:cNvSpPr>
          <p:nvPr>
            <p:ph type="title"/>
          </p:nvPr>
        </p:nvSpPr>
        <p:spPr>
          <a:xfrm>
            <a:off x="2095500" y="1295400"/>
            <a:ext cx="9626600" cy="57531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11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095500" y="7086600"/>
            <a:ext cx="9626600" cy="5359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0175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イメージ"/>
          <p:cNvSpPr>
            <a:spLocks noGrp="1"/>
          </p:cNvSpPr>
          <p:nvPr>
            <p:ph type="pic" sz="half" idx="13"/>
          </p:nvPr>
        </p:nvSpPr>
        <p:spPr>
          <a:xfrm>
            <a:off x="13063591" y="4276725"/>
            <a:ext cx="9359902" cy="812081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1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587500" y="3873500"/>
            <a:ext cx="10134600" cy="8940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0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587500" y="3873500"/>
            <a:ext cx="10134600" cy="8940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674600" y="3873500"/>
            <a:ext cx="10134600" cy="8940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6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2 段組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5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61085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587500" y="1181100"/>
            <a:ext cx="21221700" cy="113538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800"/>
              </a:spcBef>
              <a:buBlip>
                <a:blip r:embed="rId2"/>
              </a:buBlip>
              <a:defRPr sz="6000"/>
            </a:lvl1pPr>
            <a:lvl2pPr>
              <a:lnSpc>
                <a:spcPct val="120000"/>
              </a:lnSpc>
              <a:spcBef>
                <a:spcPts val="7800"/>
              </a:spcBef>
              <a:buBlip>
                <a:blip r:embed="rId2"/>
              </a:buBlip>
              <a:defRPr sz="6000"/>
            </a:lvl2pPr>
            <a:lvl3pPr>
              <a:lnSpc>
                <a:spcPct val="120000"/>
              </a:lnSpc>
              <a:spcBef>
                <a:spcPts val="7800"/>
              </a:spcBef>
              <a:buBlip>
                <a:blip r:embed="rId2"/>
              </a:buBlip>
              <a:defRPr sz="6000"/>
            </a:lvl3pPr>
            <a:lvl4pPr>
              <a:lnSpc>
                <a:spcPct val="120000"/>
              </a:lnSpc>
              <a:spcBef>
                <a:spcPts val="7800"/>
              </a:spcBef>
              <a:buBlip>
                <a:blip r:embed="rId2"/>
              </a:buBlip>
              <a:defRPr sz="6000"/>
            </a:lvl4pPr>
            <a:lvl5pPr>
              <a:lnSpc>
                <a:spcPct val="120000"/>
              </a:lnSpc>
              <a:spcBef>
                <a:spcPts val="7800"/>
              </a:spcBef>
              <a:buBlip>
                <a:blip r:embed="rId2"/>
              </a:buBlip>
              <a:defRPr sz="6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（装飾枠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068300"/>
            <a:ext cx="340462" cy="4826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タイトルテキスト"/>
          <p:cNvSpPr txBox="1">
            <a:spLocks noGrp="1"/>
          </p:cNvSpPr>
          <p:nvPr>
            <p:ph type="title"/>
          </p:nvPr>
        </p:nvSpPr>
        <p:spPr>
          <a:xfrm>
            <a:off x="2095500" y="4178300"/>
            <a:ext cx="20193000" cy="5359400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タイトルテキスト</a:t>
            </a:r>
          </a:p>
        </p:txBody>
      </p:sp>
      <p:sp>
        <p:nvSpPr>
          <p:cNvPr id="7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0175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画像（横長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"/>
          <p:cNvGrpSpPr/>
          <p:nvPr/>
        </p:nvGrpSpPr>
        <p:grpSpPr>
          <a:xfrm>
            <a:off x="2463799" y="2920999"/>
            <a:ext cx="19443702" cy="129647"/>
            <a:chOff x="0" y="0"/>
            <a:chExt cx="19443700" cy="129645"/>
          </a:xfrm>
        </p:grpSpPr>
        <p:pic>
          <p:nvPicPr>
            <p:cNvPr id="81" name="typeset_center_ornament_line.tiff" descr="typeset_center_ornament_lin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0800"/>
              <a:ext cx="9525000" cy="2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typeset_center_ornament_line.tiff" descr="typeset_center_ornament_lin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9918700" y="50799"/>
              <a:ext cx="9525000" cy="2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center shape .tiff" descr="center shape 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25000" y="0"/>
              <a:ext cx="444501" cy="129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" name="イメージ"/>
          <p:cNvSpPr>
            <a:spLocks noGrp="1"/>
          </p:cNvSpPr>
          <p:nvPr>
            <p:ph type="pic" idx="13"/>
          </p:nvPr>
        </p:nvSpPr>
        <p:spPr>
          <a:xfrm>
            <a:off x="2466975" y="4797053"/>
            <a:ext cx="19466978" cy="7302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6" name="タイトルテキスト"/>
          <p:cNvSpPr txBox="1">
            <a:spLocks noGrp="1"/>
          </p:cNvSpPr>
          <p:nvPr>
            <p:ph type="title"/>
          </p:nvPr>
        </p:nvSpPr>
        <p:spPr>
          <a:xfrm>
            <a:off x="2095500" y="1181100"/>
            <a:ext cx="20193000" cy="16002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095500" y="3200400"/>
            <a:ext cx="201930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0175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線"/>
          <p:cNvSpPr/>
          <p:nvPr/>
        </p:nvSpPr>
        <p:spPr>
          <a:xfrm>
            <a:off x="533400" y="3429000"/>
            <a:ext cx="23317200" cy="192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1587500" y="1181100"/>
            <a:ext cx="21221700" cy="179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タイトルテキスト</a:t>
            </a:r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1587500" y="3873500"/>
            <a:ext cx="21221700" cy="894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  <a:gradFill>
            <a:gsLst>
              <a:gs pos="0">
                <a:srgbClr val="FAE7CE"/>
              </a:gs>
              <a:gs pos="100000">
                <a:srgbClr val="FDE5C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1pPr>
      <a:lvl2pPr marL="0" marR="0" indent="228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2pPr>
      <a:lvl3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3pPr>
      <a:lvl4pPr marL="0" marR="0" indent="685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4pPr>
      <a:lvl5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5pPr>
      <a:lvl6pPr marL="0" marR="0" indent="1143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6pPr>
      <a:lvl7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7pPr>
      <a:lvl8pPr marL="0" marR="0" indent="1600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8pPr>
      <a:lvl9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9pPr>
    </p:titleStyle>
    <p:bodyStyle>
      <a:lvl1pPr marL="4826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9271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716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8161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606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7051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496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941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38600" marR="0" indent="-482600" algn="l" defTabSz="825500" latinLnBrk="0">
        <a:lnSpc>
          <a:spcPct val="110000"/>
        </a:lnSpc>
        <a:spcBef>
          <a:spcPts val="47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48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あたたかい"/>
          <p:cNvGrpSpPr/>
          <p:nvPr/>
        </p:nvGrpSpPr>
        <p:grpSpPr>
          <a:xfrm>
            <a:off x="12573000" y="11179175"/>
            <a:ext cx="3619500" cy="1295400"/>
            <a:chOff x="0" y="0"/>
            <a:chExt cx="3619500" cy="1295400"/>
          </a:xfrm>
        </p:grpSpPr>
        <p:pic>
          <p:nvPicPr>
            <p:cNvPr id="195" name="あたたかい" descr="あたたかい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19500" cy="1295400"/>
            </a:xfrm>
            <a:prstGeom prst="rect">
              <a:avLst/>
            </a:prstGeom>
            <a:effectLst/>
          </p:spPr>
        </p:pic>
        <p:sp>
          <p:nvSpPr>
            <p:cNvPr id="196" name="あたたかい"/>
            <p:cNvSpPr/>
            <p:nvPr/>
          </p:nvSpPr>
          <p:spPr>
            <a:xfrm>
              <a:off x="219571" y="87372"/>
              <a:ext cx="3180358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あたたかい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64" name="うきうきする"/>
          <p:cNvGrpSpPr/>
          <p:nvPr/>
        </p:nvGrpSpPr>
        <p:grpSpPr>
          <a:xfrm rot="21274669">
            <a:off x="6884785" y="10689845"/>
            <a:ext cx="4229102" cy="1295401"/>
            <a:chOff x="0" y="0"/>
            <a:chExt cx="4229101" cy="1295400"/>
          </a:xfrm>
        </p:grpSpPr>
        <p:pic>
          <p:nvPicPr>
            <p:cNvPr id="162" name="うきうきする" descr="うきうきする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29101" cy="1295400"/>
            </a:xfrm>
            <a:prstGeom prst="rect">
              <a:avLst/>
            </a:prstGeom>
            <a:effectLst/>
          </p:spPr>
        </p:pic>
        <p:sp>
          <p:nvSpPr>
            <p:cNvPr id="163" name="うきうきする"/>
            <p:cNvSpPr/>
            <p:nvPr/>
          </p:nvSpPr>
          <p:spPr>
            <a:xfrm>
              <a:off x="216594" y="87373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うきうきする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21" name="せまってくる"/>
          <p:cNvGrpSpPr/>
          <p:nvPr/>
        </p:nvGrpSpPr>
        <p:grpSpPr>
          <a:xfrm rot="21275508">
            <a:off x="18684222" y="3634712"/>
            <a:ext cx="4094991" cy="1295401"/>
            <a:chOff x="-1" y="0"/>
            <a:chExt cx="4094990" cy="1295400"/>
          </a:xfrm>
        </p:grpSpPr>
        <p:pic>
          <p:nvPicPr>
            <p:cNvPr id="219" name="せまってくる" descr="せまってくる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094990" cy="1295400"/>
            </a:xfrm>
            <a:prstGeom prst="rect">
              <a:avLst/>
            </a:prstGeom>
            <a:effectLst/>
          </p:spPr>
        </p:pic>
        <p:sp>
          <p:nvSpPr>
            <p:cNvPr id="220" name="せまってくる"/>
            <p:cNvSpPr/>
            <p:nvPr/>
          </p:nvSpPr>
          <p:spPr>
            <a:xfrm>
              <a:off x="149540" y="87372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せまってくる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sp>
        <p:nvSpPr>
          <p:cNvPr id="149" name="どんな…"/>
          <p:cNvSpPr/>
          <p:nvPr/>
        </p:nvSpPr>
        <p:spPr>
          <a:xfrm>
            <a:off x="10845800" y="5359400"/>
            <a:ext cx="2705100" cy="2997200"/>
          </a:xfrm>
          <a:prstGeom prst="roundRect">
            <a:avLst>
              <a:gd name="adj" fmla="val 7042"/>
            </a:avLst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 err="1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どんな</a:t>
            </a:r>
            <a:endParaRPr dirty="0">
              <a:latin typeface="HGSoeiKakugothicUB" panose="020B0909000000000000" pitchFamily="49" charset="-128"/>
              <a:ea typeface="HGSoeiKakugothicUB" panose="020B0909000000000000" pitchFamily="49" charset="-128"/>
            </a:endParaRPr>
          </a:p>
          <a:p>
            <a:pPr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 err="1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感じ</a:t>
            </a:r>
            <a:r>
              <a:rPr dirty="0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？</a:t>
            </a:r>
          </a:p>
        </p:txBody>
      </p:sp>
      <p:grpSp>
        <p:nvGrpSpPr>
          <p:cNvPr id="152" name="うれしい"/>
          <p:cNvGrpSpPr/>
          <p:nvPr/>
        </p:nvGrpSpPr>
        <p:grpSpPr>
          <a:xfrm rot="21211198">
            <a:off x="2049583" y="1628091"/>
            <a:ext cx="3009902" cy="1295401"/>
            <a:chOff x="0" y="0"/>
            <a:chExt cx="3009901" cy="1295400"/>
          </a:xfrm>
        </p:grpSpPr>
        <p:pic>
          <p:nvPicPr>
            <p:cNvPr id="150" name="うれしい" descr="うれしい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09901" cy="1295400"/>
            </a:xfrm>
            <a:prstGeom prst="rect">
              <a:avLst/>
            </a:prstGeom>
            <a:effectLst/>
          </p:spPr>
        </p:pic>
        <p:sp>
          <p:nvSpPr>
            <p:cNvPr id="151" name="うれしい"/>
            <p:cNvSpPr/>
            <p:nvPr/>
          </p:nvSpPr>
          <p:spPr>
            <a:xfrm>
              <a:off x="222548" y="87373"/>
              <a:ext cx="2564804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やさしい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55" name="あるいている"/>
          <p:cNvGrpSpPr/>
          <p:nvPr/>
        </p:nvGrpSpPr>
        <p:grpSpPr>
          <a:xfrm>
            <a:off x="1459991" y="4035425"/>
            <a:ext cx="4204719" cy="1295400"/>
            <a:chOff x="0" y="0"/>
            <a:chExt cx="4204717" cy="1295400"/>
          </a:xfrm>
        </p:grpSpPr>
        <p:pic>
          <p:nvPicPr>
            <p:cNvPr id="153" name="あるいている" descr="あるいている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204717" cy="1295400"/>
            </a:xfrm>
            <a:prstGeom prst="rect">
              <a:avLst/>
            </a:prstGeom>
            <a:effectLst/>
          </p:spPr>
        </p:pic>
        <p:sp>
          <p:nvSpPr>
            <p:cNvPr id="154" name="あるいている"/>
            <p:cNvSpPr/>
            <p:nvPr/>
          </p:nvSpPr>
          <p:spPr>
            <a:xfrm>
              <a:off x="204404" y="87372"/>
              <a:ext cx="3795909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あるいている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58" name="やわらかい"/>
          <p:cNvGrpSpPr/>
          <p:nvPr/>
        </p:nvGrpSpPr>
        <p:grpSpPr>
          <a:xfrm rot="21441059">
            <a:off x="6096544" y="6169011"/>
            <a:ext cx="3619502" cy="1295401"/>
            <a:chOff x="0" y="0"/>
            <a:chExt cx="3619501" cy="1295400"/>
          </a:xfrm>
        </p:grpSpPr>
        <p:pic>
          <p:nvPicPr>
            <p:cNvPr id="156" name="やわらかい" descr="やわらかい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19501" cy="1295400"/>
            </a:xfrm>
            <a:prstGeom prst="rect">
              <a:avLst/>
            </a:prstGeom>
            <a:effectLst/>
          </p:spPr>
        </p:pic>
        <p:sp>
          <p:nvSpPr>
            <p:cNvPr id="157" name="やわらかい"/>
            <p:cNvSpPr/>
            <p:nvPr/>
          </p:nvSpPr>
          <p:spPr>
            <a:xfrm>
              <a:off x="219571" y="87373"/>
              <a:ext cx="3180357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やわらかい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61" name="あかるい"/>
          <p:cNvGrpSpPr/>
          <p:nvPr/>
        </p:nvGrpSpPr>
        <p:grpSpPr>
          <a:xfrm rot="235737">
            <a:off x="19472881" y="1634991"/>
            <a:ext cx="3009901" cy="1295401"/>
            <a:chOff x="0" y="0"/>
            <a:chExt cx="3009900" cy="1295400"/>
          </a:xfrm>
        </p:grpSpPr>
        <p:pic>
          <p:nvPicPr>
            <p:cNvPr id="159" name="あかるい" descr="あかるい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09900" cy="1295400"/>
            </a:xfrm>
            <a:prstGeom prst="rect">
              <a:avLst/>
            </a:prstGeom>
            <a:effectLst/>
          </p:spPr>
        </p:pic>
        <p:sp>
          <p:nvSpPr>
            <p:cNvPr id="160" name="あかるい"/>
            <p:cNvSpPr/>
            <p:nvPr/>
          </p:nvSpPr>
          <p:spPr>
            <a:xfrm>
              <a:off x="222548" y="87372"/>
              <a:ext cx="2564804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あかるい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67" name="たのしい"/>
          <p:cNvGrpSpPr/>
          <p:nvPr/>
        </p:nvGrpSpPr>
        <p:grpSpPr>
          <a:xfrm>
            <a:off x="12314618" y="9246558"/>
            <a:ext cx="3009900" cy="1295400"/>
            <a:chOff x="0" y="0"/>
            <a:chExt cx="3009900" cy="1295400"/>
          </a:xfrm>
        </p:grpSpPr>
        <p:pic>
          <p:nvPicPr>
            <p:cNvPr id="165" name="たのしい" descr="たのしい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09900" cy="1295400"/>
            </a:xfrm>
            <a:prstGeom prst="rect">
              <a:avLst/>
            </a:prstGeom>
            <a:effectLst/>
          </p:spPr>
        </p:pic>
        <p:sp>
          <p:nvSpPr>
            <p:cNvPr id="166" name="たのしい"/>
            <p:cNvSpPr/>
            <p:nvPr/>
          </p:nvSpPr>
          <p:spPr>
            <a:xfrm>
              <a:off x="222547" y="87372"/>
              <a:ext cx="256480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たのしい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70" name="なめらか"/>
          <p:cNvGrpSpPr/>
          <p:nvPr/>
        </p:nvGrpSpPr>
        <p:grpSpPr>
          <a:xfrm>
            <a:off x="9385300" y="1635125"/>
            <a:ext cx="3746500" cy="1295400"/>
            <a:chOff x="0" y="0"/>
            <a:chExt cx="3009900" cy="1295400"/>
          </a:xfrm>
        </p:grpSpPr>
        <p:pic>
          <p:nvPicPr>
            <p:cNvPr id="168" name="なめらか" descr="なめらか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09900" cy="1295400"/>
            </a:xfrm>
            <a:prstGeom prst="rect">
              <a:avLst/>
            </a:prstGeom>
            <a:effectLst/>
          </p:spPr>
        </p:pic>
        <p:sp>
          <p:nvSpPr>
            <p:cNvPr id="169" name="なめらか"/>
            <p:cNvSpPr/>
            <p:nvPr/>
          </p:nvSpPr>
          <p:spPr>
            <a:xfrm>
              <a:off x="227416" y="87372"/>
              <a:ext cx="2555067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なめらか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73" name="ふとい"/>
          <p:cNvGrpSpPr/>
          <p:nvPr/>
        </p:nvGrpSpPr>
        <p:grpSpPr>
          <a:xfrm>
            <a:off x="10288165" y="3425825"/>
            <a:ext cx="3059535" cy="1295400"/>
            <a:chOff x="0" y="0"/>
            <a:chExt cx="2400300" cy="1295400"/>
          </a:xfrm>
        </p:grpSpPr>
        <p:pic>
          <p:nvPicPr>
            <p:cNvPr id="171" name="ふとい" descr="ふとい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400300" cy="1295400"/>
            </a:xfrm>
            <a:prstGeom prst="rect">
              <a:avLst/>
            </a:prstGeom>
            <a:effectLst/>
          </p:spPr>
        </p:pic>
        <p:sp>
          <p:nvSpPr>
            <p:cNvPr id="172" name="ふとい"/>
            <p:cNvSpPr/>
            <p:nvPr/>
          </p:nvSpPr>
          <p:spPr>
            <a:xfrm>
              <a:off x="194066" y="87372"/>
              <a:ext cx="2012169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おちつく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76" name="あるいている"/>
          <p:cNvGrpSpPr/>
          <p:nvPr/>
        </p:nvGrpSpPr>
        <p:grpSpPr>
          <a:xfrm rot="124213">
            <a:off x="14612143" y="5464191"/>
            <a:ext cx="4204718" cy="1295402"/>
            <a:chOff x="0" y="-1"/>
            <a:chExt cx="4204717" cy="1295401"/>
          </a:xfrm>
        </p:grpSpPr>
        <p:pic>
          <p:nvPicPr>
            <p:cNvPr id="174" name="あるいている" descr="あるいている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204717" cy="1295401"/>
            </a:xfrm>
            <a:prstGeom prst="rect">
              <a:avLst/>
            </a:prstGeom>
            <a:effectLst/>
          </p:spPr>
        </p:pic>
        <p:sp>
          <p:nvSpPr>
            <p:cNvPr id="175" name="あるいている"/>
            <p:cNvSpPr/>
            <p:nvPr/>
          </p:nvSpPr>
          <p:spPr>
            <a:xfrm>
              <a:off x="204405" y="87372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かがやかしい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79" name="あつみのある"/>
          <p:cNvGrpSpPr/>
          <p:nvPr/>
        </p:nvGrpSpPr>
        <p:grpSpPr>
          <a:xfrm>
            <a:off x="14385543" y="7407275"/>
            <a:ext cx="4210814" cy="1295400"/>
            <a:chOff x="0" y="0"/>
            <a:chExt cx="4210812" cy="1295400"/>
          </a:xfrm>
        </p:grpSpPr>
        <p:pic>
          <p:nvPicPr>
            <p:cNvPr id="177" name="あつみのある" descr="あつみのある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210812" cy="1295400"/>
            </a:xfrm>
            <a:prstGeom prst="rect">
              <a:avLst/>
            </a:prstGeom>
            <a:effectLst/>
          </p:spPr>
        </p:pic>
        <p:sp>
          <p:nvSpPr>
            <p:cNvPr id="178" name="あつみのある"/>
            <p:cNvSpPr/>
            <p:nvPr/>
          </p:nvSpPr>
          <p:spPr>
            <a:xfrm>
              <a:off x="207452" y="87372"/>
              <a:ext cx="3795909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あつみのある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82" name="おだやか"/>
          <p:cNvGrpSpPr/>
          <p:nvPr/>
        </p:nvGrpSpPr>
        <p:grpSpPr>
          <a:xfrm>
            <a:off x="16814800" y="9521825"/>
            <a:ext cx="3009900" cy="1295400"/>
            <a:chOff x="0" y="0"/>
            <a:chExt cx="3009900" cy="1295400"/>
          </a:xfrm>
        </p:grpSpPr>
        <p:pic>
          <p:nvPicPr>
            <p:cNvPr id="180" name="おだやか" descr="おだやか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09900" cy="1295400"/>
            </a:xfrm>
            <a:prstGeom prst="rect">
              <a:avLst/>
            </a:prstGeom>
            <a:effectLst/>
          </p:spPr>
        </p:pic>
        <p:sp>
          <p:nvSpPr>
            <p:cNvPr id="181" name="おだやか"/>
            <p:cNvSpPr/>
            <p:nvPr/>
          </p:nvSpPr>
          <p:spPr>
            <a:xfrm>
              <a:off x="222547" y="87372"/>
              <a:ext cx="256480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おだやか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85" name="おもい"/>
          <p:cNvGrpSpPr/>
          <p:nvPr/>
        </p:nvGrpSpPr>
        <p:grpSpPr>
          <a:xfrm rot="145093">
            <a:off x="5950804" y="2035176"/>
            <a:ext cx="2400302" cy="1295402"/>
            <a:chOff x="-1" y="0"/>
            <a:chExt cx="2400301" cy="1295401"/>
          </a:xfrm>
        </p:grpSpPr>
        <p:pic>
          <p:nvPicPr>
            <p:cNvPr id="183" name="おもい" descr="おもい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2400301" cy="1295401"/>
            </a:xfrm>
            <a:prstGeom prst="rect">
              <a:avLst/>
            </a:prstGeom>
            <a:effectLst/>
          </p:spPr>
        </p:pic>
        <p:sp>
          <p:nvSpPr>
            <p:cNvPr id="184" name="おもい"/>
            <p:cNvSpPr/>
            <p:nvPr/>
          </p:nvSpPr>
          <p:spPr>
            <a:xfrm>
              <a:off x="225525" y="87374"/>
              <a:ext cx="1949251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おもい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88" name="げんきがでる"/>
          <p:cNvGrpSpPr/>
          <p:nvPr/>
        </p:nvGrpSpPr>
        <p:grpSpPr>
          <a:xfrm>
            <a:off x="2431473" y="8565804"/>
            <a:ext cx="3017337" cy="1356071"/>
            <a:chOff x="543238" y="-60671"/>
            <a:chExt cx="3017336" cy="1356071"/>
          </a:xfrm>
        </p:grpSpPr>
        <p:pic>
          <p:nvPicPr>
            <p:cNvPr id="186" name="げんきがでる" descr="げんきがでる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43238" y="-60671"/>
              <a:ext cx="3017336" cy="1356071"/>
            </a:xfrm>
            <a:prstGeom prst="rect">
              <a:avLst/>
            </a:prstGeom>
            <a:effectLst/>
          </p:spPr>
        </p:pic>
        <p:sp>
          <p:nvSpPr>
            <p:cNvPr id="187" name="げんきがでる"/>
            <p:cNvSpPr/>
            <p:nvPr/>
          </p:nvSpPr>
          <p:spPr>
            <a:xfrm>
              <a:off x="626365" y="54302"/>
              <a:ext cx="2819056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げんき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91" name="かがやく"/>
          <p:cNvGrpSpPr/>
          <p:nvPr/>
        </p:nvGrpSpPr>
        <p:grpSpPr>
          <a:xfrm rot="36614">
            <a:off x="6277731" y="8508933"/>
            <a:ext cx="4710487" cy="1295402"/>
            <a:chOff x="0" y="-1"/>
            <a:chExt cx="3009901" cy="1295401"/>
          </a:xfrm>
        </p:grpSpPr>
        <p:pic>
          <p:nvPicPr>
            <p:cNvPr id="189" name="かがやく" descr="かがやく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009901" cy="1295401"/>
            </a:xfrm>
            <a:prstGeom prst="rect">
              <a:avLst/>
            </a:prstGeom>
            <a:effectLst/>
          </p:spPr>
        </p:pic>
        <p:sp>
          <p:nvSpPr>
            <p:cNvPr id="190" name="かがやく"/>
            <p:cNvSpPr/>
            <p:nvPr/>
          </p:nvSpPr>
          <p:spPr>
            <a:xfrm>
              <a:off x="95539" y="87372"/>
              <a:ext cx="2818832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どうどうとした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194" name="あつい"/>
          <p:cNvGrpSpPr/>
          <p:nvPr/>
        </p:nvGrpSpPr>
        <p:grpSpPr>
          <a:xfrm rot="140372">
            <a:off x="6635242" y="4322665"/>
            <a:ext cx="3175464" cy="1295401"/>
            <a:chOff x="31096" y="0"/>
            <a:chExt cx="2251629" cy="1295400"/>
          </a:xfrm>
        </p:grpSpPr>
        <p:pic>
          <p:nvPicPr>
            <p:cNvPr id="192" name="あつい" descr="あつい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096" y="0"/>
              <a:ext cx="2251629" cy="1295400"/>
            </a:xfrm>
            <a:prstGeom prst="rect">
              <a:avLst/>
            </a:prstGeom>
            <a:effectLst/>
          </p:spPr>
        </p:pic>
        <p:sp>
          <p:nvSpPr>
            <p:cNvPr id="193" name="あつい"/>
            <p:cNvSpPr/>
            <p:nvPr/>
          </p:nvSpPr>
          <p:spPr>
            <a:xfrm>
              <a:off x="191606" y="104491"/>
              <a:ext cx="1952105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おどけた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00" name="さわやかな"/>
          <p:cNvGrpSpPr/>
          <p:nvPr/>
        </p:nvGrpSpPr>
        <p:grpSpPr>
          <a:xfrm rot="21510930">
            <a:off x="14685069" y="1635158"/>
            <a:ext cx="3619501" cy="1295401"/>
            <a:chOff x="0" y="0"/>
            <a:chExt cx="3619500" cy="1295400"/>
          </a:xfrm>
        </p:grpSpPr>
        <p:pic>
          <p:nvPicPr>
            <p:cNvPr id="198" name="さわやかな" descr="さわやかな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19500" cy="1295400"/>
            </a:xfrm>
            <a:prstGeom prst="rect">
              <a:avLst/>
            </a:prstGeom>
            <a:effectLst/>
          </p:spPr>
        </p:pic>
        <p:sp>
          <p:nvSpPr>
            <p:cNvPr id="199" name="さわやかな"/>
            <p:cNvSpPr/>
            <p:nvPr/>
          </p:nvSpPr>
          <p:spPr>
            <a:xfrm>
              <a:off x="219571" y="87373"/>
              <a:ext cx="3180357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さわやかな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03" name="しずかな"/>
          <p:cNvGrpSpPr/>
          <p:nvPr/>
        </p:nvGrpSpPr>
        <p:grpSpPr>
          <a:xfrm>
            <a:off x="19928966" y="5940425"/>
            <a:ext cx="2985518" cy="1295400"/>
            <a:chOff x="0" y="0"/>
            <a:chExt cx="2985517" cy="1295400"/>
          </a:xfrm>
        </p:grpSpPr>
        <p:pic>
          <p:nvPicPr>
            <p:cNvPr id="201" name="しずかな" descr="しずかな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985517" cy="1295400"/>
            </a:xfrm>
            <a:prstGeom prst="rect">
              <a:avLst/>
            </a:prstGeom>
            <a:effectLst/>
          </p:spPr>
        </p:pic>
        <p:sp>
          <p:nvSpPr>
            <p:cNvPr id="202" name="しずかな"/>
            <p:cNvSpPr/>
            <p:nvPr/>
          </p:nvSpPr>
          <p:spPr>
            <a:xfrm>
              <a:off x="210357" y="87372"/>
              <a:ext cx="2564804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しずかな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06" name="ゆったり"/>
          <p:cNvGrpSpPr/>
          <p:nvPr/>
        </p:nvGrpSpPr>
        <p:grpSpPr>
          <a:xfrm rot="144778">
            <a:off x="14036948" y="3663585"/>
            <a:ext cx="4284453" cy="1295402"/>
            <a:chOff x="8472" y="-1"/>
            <a:chExt cx="3181621" cy="1295401"/>
          </a:xfrm>
        </p:grpSpPr>
        <p:pic>
          <p:nvPicPr>
            <p:cNvPr id="204" name="ゆったり" descr="ゆったり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72" y="-1"/>
              <a:ext cx="3181621" cy="1295401"/>
            </a:xfrm>
            <a:prstGeom prst="rect">
              <a:avLst/>
            </a:prstGeom>
            <a:effectLst/>
          </p:spPr>
        </p:pic>
        <p:sp>
          <p:nvSpPr>
            <p:cNvPr id="205" name="ゆったり"/>
            <p:cNvSpPr/>
            <p:nvPr/>
          </p:nvSpPr>
          <p:spPr>
            <a:xfrm>
              <a:off x="107318" y="105112"/>
              <a:ext cx="2913902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ゆったり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した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09" name="ワクワクする"/>
          <p:cNvGrpSpPr/>
          <p:nvPr/>
        </p:nvGrpSpPr>
        <p:grpSpPr>
          <a:xfrm rot="230281">
            <a:off x="18291974" y="11388603"/>
            <a:ext cx="4229101" cy="1295402"/>
            <a:chOff x="0" y="-1"/>
            <a:chExt cx="4229100" cy="1295401"/>
          </a:xfrm>
        </p:grpSpPr>
        <p:pic>
          <p:nvPicPr>
            <p:cNvPr id="207" name="ワクワクする" descr="ワクワクする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229100" cy="1295401"/>
            </a:xfrm>
            <a:prstGeom prst="rect">
              <a:avLst/>
            </a:prstGeom>
            <a:effectLst/>
          </p:spPr>
        </p:pic>
        <p:sp>
          <p:nvSpPr>
            <p:cNvPr id="208" name="ワクワクする"/>
            <p:cNvSpPr/>
            <p:nvPr/>
          </p:nvSpPr>
          <p:spPr>
            <a:xfrm>
              <a:off x="216594" y="87372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ワクワクする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12" name="ちからづよい"/>
          <p:cNvGrpSpPr/>
          <p:nvPr/>
        </p:nvGrpSpPr>
        <p:grpSpPr>
          <a:xfrm rot="817055">
            <a:off x="18878810" y="8140418"/>
            <a:ext cx="4192526" cy="1295401"/>
            <a:chOff x="0" y="0"/>
            <a:chExt cx="4192525" cy="1295400"/>
          </a:xfrm>
        </p:grpSpPr>
        <p:pic>
          <p:nvPicPr>
            <p:cNvPr id="210" name="ちからづよい" descr="ちからづよい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192525" cy="1295400"/>
            </a:xfrm>
            <a:prstGeom prst="rect">
              <a:avLst/>
            </a:prstGeom>
            <a:effectLst/>
          </p:spPr>
        </p:pic>
        <p:sp>
          <p:nvSpPr>
            <p:cNvPr id="211" name="ちからづよい"/>
            <p:cNvSpPr/>
            <p:nvPr/>
          </p:nvSpPr>
          <p:spPr>
            <a:xfrm>
              <a:off x="198308" y="87372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ちからづよい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15" name="ゆるやか"/>
          <p:cNvGrpSpPr/>
          <p:nvPr/>
        </p:nvGrpSpPr>
        <p:grpSpPr>
          <a:xfrm>
            <a:off x="1674848" y="6448425"/>
            <a:ext cx="3658809" cy="1295400"/>
            <a:chOff x="91176" y="0"/>
            <a:chExt cx="2761232" cy="1295400"/>
          </a:xfrm>
        </p:grpSpPr>
        <p:pic>
          <p:nvPicPr>
            <p:cNvPr id="213" name="ゆるやか" descr="ゆるやか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1176" y="0"/>
              <a:ext cx="2761232" cy="1295400"/>
            </a:xfrm>
            <a:prstGeom prst="rect">
              <a:avLst/>
            </a:prstGeom>
            <a:effectLst/>
          </p:spPr>
        </p:pic>
        <p:sp>
          <p:nvSpPr>
            <p:cNvPr id="214" name="ゆるやか"/>
            <p:cNvSpPr/>
            <p:nvPr/>
          </p:nvSpPr>
          <p:spPr>
            <a:xfrm>
              <a:off x="233725" y="87372"/>
              <a:ext cx="250742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ゆるやか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18" name="おだやか"/>
          <p:cNvGrpSpPr/>
          <p:nvPr/>
        </p:nvGrpSpPr>
        <p:grpSpPr>
          <a:xfrm>
            <a:off x="2038863" y="10831226"/>
            <a:ext cx="3409947" cy="1295400"/>
            <a:chOff x="172377" y="0"/>
            <a:chExt cx="2722554" cy="1295400"/>
          </a:xfrm>
        </p:grpSpPr>
        <p:pic>
          <p:nvPicPr>
            <p:cNvPr id="216" name="おだやか" descr="おだやか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2377" y="0"/>
              <a:ext cx="2722554" cy="1295400"/>
            </a:xfrm>
            <a:prstGeom prst="rect">
              <a:avLst/>
            </a:prstGeom>
            <a:effectLst/>
          </p:spPr>
        </p:pic>
        <p:sp>
          <p:nvSpPr>
            <p:cNvPr id="217" name="おだやか"/>
            <p:cNvSpPr/>
            <p:nvPr/>
          </p:nvSpPr>
          <p:spPr>
            <a:xfrm>
              <a:off x="235327" y="87372"/>
              <a:ext cx="2539247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おだやか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どんな…"/>
          <p:cNvSpPr/>
          <p:nvPr/>
        </p:nvSpPr>
        <p:spPr>
          <a:xfrm>
            <a:off x="10845800" y="5359400"/>
            <a:ext cx="2705100" cy="2997200"/>
          </a:xfrm>
          <a:prstGeom prst="roundRect">
            <a:avLst>
              <a:gd name="adj" fmla="val 7042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>
                <a:latin typeface="HGGothicE" panose="020B0909000000000000" pitchFamily="49" charset="-128"/>
                <a:ea typeface="HGGothicE" panose="020B0909000000000000" pitchFamily="49" charset="-128"/>
              </a:rPr>
              <a:t>どんな</a:t>
            </a:r>
          </a:p>
          <a:p>
            <a:pPr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>
                <a:latin typeface="HGGothicE" panose="020B0909000000000000" pitchFamily="49" charset="-128"/>
                <a:ea typeface="HGGothicE" panose="020B0909000000000000" pitchFamily="49" charset="-128"/>
              </a:rPr>
              <a:t>感じ？</a:t>
            </a:r>
          </a:p>
        </p:txBody>
      </p:sp>
      <p:grpSp>
        <p:nvGrpSpPr>
          <p:cNvPr id="226" name="かなしい"/>
          <p:cNvGrpSpPr/>
          <p:nvPr/>
        </p:nvGrpSpPr>
        <p:grpSpPr>
          <a:xfrm rot="21211198">
            <a:off x="2049582" y="1628091"/>
            <a:ext cx="3009902" cy="1295401"/>
            <a:chOff x="0" y="0"/>
            <a:chExt cx="3009901" cy="1295400"/>
          </a:xfrm>
        </p:grpSpPr>
        <p:pic>
          <p:nvPicPr>
            <p:cNvPr id="224" name="かなしい" descr="かなしい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09901" cy="1295400"/>
            </a:xfrm>
            <a:prstGeom prst="rect">
              <a:avLst/>
            </a:prstGeom>
            <a:effectLst/>
          </p:spPr>
        </p:pic>
        <p:sp>
          <p:nvSpPr>
            <p:cNvPr id="225" name="かなしい"/>
            <p:cNvSpPr/>
            <p:nvPr/>
          </p:nvSpPr>
          <p:spPr>
            <a:xfrm>
              <a:off x="222547" y="87373"/>
              <a:ext cx="2564804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かなしい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29" name="はしっている"/>
          <p:cNvGrpSpPr/>
          <p:nvPr/>
        </p:nvGrpSpPr>
        <p:grpSpPr>
          <a:xfrm>
            <a:off x="1484376" y="4035425"/>
            <a:ext cx="4155949" cy="1295400"/>
            <a:chOff x="0" y="0"/>
            <a:chExt cx="4155948" cy="1295400"/>
          </a:xfrm>
        </p:grpSpPr>
        <p:pic>
          <p:nvPicPr>
            <p:cNvPr id="227" name="はしっている" descr="はしっている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55948" cy="1295400"/>
            </a:xfrm>
            <a:prstGeom prst="rect">
              <a:avLst/>
            </a:prstGeom>
            <a:effectLst/>
          </p:spPr>
        </p:pic>
        <p:sp>
          <p:nvSpPr>
            <p:cNvPr id="228" name="はしっている"/>
            <p:cNvSpPr/>
            <p:nvPr/>
          </p:nvSpPr>
          <p:spPr>
            <a:xfrm>
              <a:off x="180019" y="87372"/>
              <a:ext cx="3795911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はしっている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32" name="かたい"/>
          <p:cNvGrpSpPr/>
          <p:nvPr/>
        </p:nvGrpSpPr>
        <p:grpSpPr>
          <a:xfrm rot="21441059">
            <a:off x="5426504" y="6179239"/>
            <a:ext cx="4517558" cy="1295401"/>
            <a:chOff x="88374" y="-1"/>
            <a:chExt cx="2204392" cy="1295400"/>
          </a:xfrm>
        </p:grpSpPr>
        <p:pic>
          <p:nvPicPr>
            <p:cNvPr id="230" name="かたい" descr="かた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374" y="-1"/>
              <a:ext cx="2204392" cy="1295400"/>
            </a:xfrm>
            <a:prstGeom prst="rect">
              <a:avLst/>
            </a:prstGeom>
            <a:effectLst/>
          </p:spPr>
        </p:pic>
        <p:sp>
          <p:nvSpPr>
            <p:cNvPr id="231" name="かたい"/>
            <p:cNvSpPr/>
            <p:nvPr/>
          </p:nvSpPr>
          <p:spPr>
            <a:xfrm>
              <a:off x="274021" y="87373"/>
              <a:ext cx="1852256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か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わいらし</a:t>
              </a:r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35" name="くらい"/>
          <p:cNvGrpSpPr/>
          <p:nvPr/>
        </p:nvGrpSpPr>
        <p:grpSpPr>
          <a:xfrm rot="235737">
            <a:off x="19777681" y="1634990"/>
            <a:ext cx="2400302" cy="1295402"/>
            <a:chOff x="0" y="-1"/>
            <a:chExt cx="2400301" cy="1295401"/>
          </a:xfrm>
        </p:grpSpPr>
        <p:pic>
          <p:nvPicPr>
            <p:cNvPr id="233" name="くらい" descr="くら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400301" cy="1295401"/>
            </a:xfrm>
            <a:prstGeom prst="rect">
              <a:avLst/>
            </a:prstGeom>
            <a:effectLst/>
          </p:spPr>
        </p:pic>
        <p:sp>
          <p:nvSpPr>
            <p:cNvPr id="234" name="くらい"/>
            <p:cNvSpPr/>
            <p:nvPr/>
          </p:nvSpPr>
          <p:spPr>
            <a:xfrm>
              <a:off x="225525" y="87373"/>
              <a:ext cx="1949251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くらい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38" name="どきどきする"/>
          <p:cNvGrpSpPr/>
          <p:nvPr/>
        </p:nvGrpSpPr>
        <p:grpSpPr>
          <a:xfrm rot="21274669">
            <a:off x="6884787" y="10689845"/>
            <a:ext cx="4229102" cy="1295402"/>
            <a:chOff x="0" y="0"/>
            <a:chExt cx="4229101" cy="1295401"/>
          </a:xfrm>
        </p:grpSpPr>
        <p:pic>
          <p:nvPicPr>
            <p:cNvPr id="236" name="どきどきする" descr="どきどきする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229101" cy="1295401"/>
            </a:xfrm>
            <a:prstGeom prst="rect">
              <a:avLst/>
            </a:prstGeom>
            <a:effectLst/>
          </p:spPr>
        </p:pic>
        <p:sp>
          <p:nvSpPr>
            <p:cNvPr id="237" name="どきどきする"/>
            <p:cNvSpPr/>
            <p:nvPr/>
          </p:nvSpPr>
          <p:spPr>
            <a:xfrm>
              <a:off x="216594" y="87373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どきどきする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41" name="こわい"/>
          <p:cNvGrpSpPr/>
          <p:nvPr/>
        </p:nvGrpSpPr>
        <p:grpSpPr>
          <a:xfrm>
            <a:off x="12115800" y="9121775"/>
            <a:ext cx="2400300" cy="1295400"/>
            <a:chOff x="0" y="0"/>
            <a:chExt cx="2400300" cy="1295400"/>
          </a:xfrm>
        </p:grpSpPr>
        <p:pic>
          <p:nvPicPr>
            <p:cNvPr id="239" name="こわい" descr="こわ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00300" cy="1295400"/>
            </a:xfrm>
            <a:prstGeom prst="rect">
              <a:avLst/>
            </a:prstGeom>
            <a:effectLst/>
          </p:spPr>
        </p:pic>
        <p:sp>
          <p:nvSpPr>
            <p:cNvPr id="240" name="こわい"/>
            <p:cNvSpPr/>
            <p:nvPr/>
          </p:nvSpPr>
          <p:spPr>
            <a:xfrm>
              <a:off x="225524" y="87372"/>
              <a:ext cx="1949252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こわい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44" name="でこぼこ"/>
          <p:cNvGrpSpPr/>
          <p:nvPr/>
        </p:nvGrpSpPr>
        <p:grpSpPr>
          <a:xfrm>
            <a:off x="9190754" y="1635125"/>
            <a:ext cx="4821808" cy="1295400"/>
            <a:chOff x="-130735" y="0"/>
            <a:chExt cx="3240281" cy="1295400"/>
          </a:xfrm>
        </p:grpSpPr>
        <p:pic>
          <p:nvPicPr>
            <p:cNvPr id="242" name="でこぼこ" descr="でこぼこ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0735" y="0"/>
              <a:ext cx="3240281" cy="1295400"/>
            </a:xfrm>
            <a:prstGeom prst="rect">
              <a:avLst/>
            </a:prstGeom>
            <a:effectLst/>
          </p:spPr>
        </p:pic>
        <p:sp>
          <p:nvSpPr>
            <p:cNvPr id="243" name="でこぼこ"/>
            <p:cNvSpPr/>
            <p:nvPr/>
          </p:nvSpPr>
          <p:spPr>
            <a:xfrm>
              <a:off x="22687" y="87372"/>
              <a:ext cx="2964528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ゆめみるような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47" name="ほそい"/>
          <p:cNvGrpSpPr/>
          <p:nvPr/>
        </p:nvGrpSpPr>
        <p:grpSpPr>
          <a:xfrm>
            <a:off x="10094160" y="3574699"/>
            <a:ext cx="3767023" cy="1295400"/>
            <a:chOff x="146336" y="0"/>
            <a:chExt cx="2253964" cy="1295400"/>
          </a:xfrm>
        </p:grpSpPr>
        <p:pic>
          <p:nvPicPr>
            <p:cNvPr id="245" name="ほそい" descr="ほそ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6336" y="0"/>
              <a:ext cx="2253964" cy="1295400"/>
            </a:xfrm>
            <a:prstGeom prst="rect">
              <a:avLst/>
            </a:prstGeom>
            <a:effectLst/>
          </p:spPr>
        </p:pic>
        <p:sp>
          <p:nvSpPr>
            <p:cNvPr id="246" name="ほそい"/>
            <p:cNvSpPr/>
            <p:nvPr/>
          </p:nvSpPr>
          <p:spPr>
            <a:xfrm>
              <a:off x="363314" y="87075"/>
              <a:ext cx="1902938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かろやかな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50" name="はしっている"/>
          <p:cNvGrpSpPr/>
          <p:nvPr/>
        </p:nvGrpSpPr>
        <p:grpSpPr>
          <a:xfrm rot="124213">
            <a:off x="14973402" y="5464947"/>
            <a:ext cx="3524659" cy="1295401"/>
            <a:chOff x="336538" y="-1"/>
            <a:chExt cx="3524657" cy="1295400"/>
          </a:xfrm>
        </p:grpSpPr>
        <p:pic>
          <p:nvPicPr>
            <p:cNvPr id="248" name="はしっている" descr="はしっている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6538" y="-1"/>
              <a:ext cx="3524657" cy="1295400"/>
            </a:xfrm>
            <a:prstGeom prst="rect">
              <a:avLst/>
            </a:prstGeom>
            <a:effectLst/>
          </p:spPr>
        </p:pic>
        <p:sp>
          <p:nvSpPr>
            <p:cNvPr id="249" name="はしっている"/>
            <p:cNvSpPr/>
            <p:nvPr/>
          </p:nvSpPr>
          <p:spPr>
            <a:xfrm>
              <a:off x="487796" y="87372"/>
              <a:ext cx="3180356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は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なやかな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53" name="うすい"/>
          <p:cNvGrpSpPr/>
          <p:nvPr/>
        </p:nvGrpSpPr>
        <p:grpSpPr>
          <a:xfrm>
            <a:off x="14557695" y="7407275"/>
            <a:ext cx="3458350" cy="1295400"/>
            <a:chOff x="-733105" y="0"/>
            <a:chExt cx="3458350" cy="1295400"/>
          </a:xfrm>
        </p:grpSpPr>
        <p:pic>
          <p:nvPicPr>
            <p:cNvPr id="251" name="うすい" descr="うす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733105" y="0"/>
              <a:ext cx="3458350" cy="1295400"/>
            </a:xfrm>
            <a:prstGeom prst="rect">
              <a:avLst/>
            </a:prstGeom>
            <a:effectLst/>
          </p:spPr>
        </p:pic>
        <p:sp>
          <p:nvSpPr>
            <p:cNvPr id="252" name="うすい"/>
            <p:cNvSpPr/>
            <p:nvPr/>
          </p:nvSpPr>
          <p:spPr>
            <a:xfrm>
              <a:off x="-598169" y="87372"/>
              <a:ext cx="3096729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ふしぎな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56" name="はげしい"/>
          <p:cNvGrpSpPr/>
          <p:nvPr/>
        </p:nvGrpSpPr>
        <p:grpSpPr>
          <a:xfrm>
            <a:off x="16814800" y="9521825"/>
            <a:ext cx="3009900" cy="1295400"/>
            <a:chOff x="0" y="0"/>
            <a:chExt cx="3009900" cy="1295400"/>
          </a:xfrm>
        </p:grpSpPr>
        <p:pic>
          <p:nvPicPr>
            <p:cNvPr id="254" name="はげしい" descr="はげしい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09900" cy="1295400"/>
            </a:xfrm>
            <a:prstGeom prst="rect">
              <a:avLst/>
            </a:prstGeom>
            <a:effectLst/>
          </p:spPr>
        </p:pic>
        <p:sp>
          <p:nvSpPr>
            <p:cNvPr id="255" name="はげしい"/>
            <p:cNvSpPr/>
            <p:nvPr/>
          </p:nvSpPr>
          <p:spPr>
            <a:xfrm>
              <a:off x="222547" y="87372"/>
              <a:ext cx="256480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はげしい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59" name="かるい"/>
          <p:cNvGrpSpPr/>
          <p:nvPr/>
        </p:nvGrpSpPr>
        <p:grpSpPr>
          <a:xfrm rot="145093">
            <a:off x="5950804" y="2035176"/>
            <a:ext cx="2400302" cy="1295402"/>
            <a:chOff x="-1" y="0"/>
            <a:chExt cx="2400301" cy="1295401"/>
          </a:xfrm>
        </p:grpSpPr>
        <p:pic>
          <p:nvPicPr>
            <p:cNvPr id="257" name="かるい" descr="かる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400301" cy="1295401"/>
            </a:xfrm>
            <a:prstGeom prst="rect">
              <a:avLst/>
            </a:prstGeom>
            <a:effectLst/>
          </p:spPr>
        </p:pic>
        <p:sp>
          <p:nvSpPr>
            <p:cNvPr id="258" name="かるい"/>
            <p:cNvSpPr/>
            <p:nvPr/>
          </p:nvSpPr>
          <p:spPr>
            <a:xfrm>
              <a:off x="225525" y="87374"/>
              <a:ext cx="1949251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かるい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62" name="ねむくなる"/>
          <p:cNvGrpSpPr/>
          <p:nvPr/>
        </p:nvGrpSpPr>
        <p:grpSpPr>
          <a:xfrm>
            <a:off x="2171700" y="8626475"/>
            <a:ext cx="3619500" cy="1295400"/>
            <a:chOff x="0" y="0"/>
            <a:chExt cx="3619500" cy="1295400"/>
          </a:xfrm>
        </p:grpSpPr>
        <p:pic>
          <p:nvPicPr>
            <p:cNvPr id="260" name="ねむくなる" descr="ねむくなる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619500" cy="1295400"/>
            </a:xfrm>
            <a:prstGeom prst="rect">
              <a:avLst/>
            </a:prstGeom>
            <a:effectLst/>
          </p:spPr>
        </p:pic>
        <p:sp>
          <p:nvSpPr>
            <p:cNvPr id="261" name="ねむくなる"/>
            <p:cNvSpPr/>
            <p:nvPr/>
          </p:nvSpPr>
          <p:spPr>
            <a:xfrm>
              <a:off x="219572" y="87372"/>
              <a:ext cx="3180358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いさましい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65" name="しずんだ"/>
          <p:cNvGrpSpPr/>
          <p:nvPr/>
        </p:nvGrpSpPr>
        <p:grpSpPr>
          <a:xfrm rot="36614">
            <a:off x="6464565" y="4130667"/>
            <a:ext cx="2936750" cy="1295402"/>
            <a:chOff x="0" y="0"/>
            <a:chExt cx="2936749" cy="1295401"/>
          </a:xfrm>
        </p:grpSpPr>
        <p:pic>
          <p:nvPicPr>
            <p:cNvPr id="263" name="しずんだ" descr="しずんだ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936749" cy="1295401"/>
            </a:xfrm>
            <a:prstGeom prst="rect">
              <a:avLst/>
            </a:prstGeom>
            <a:effectLst/>
          </p:spPr>
        </p:pic>
        <p:sp>
          <p:nvSpPr>
            <p:cNvPr id="264" name="しずんだ"/>
            <p:cNvSpPr/>
            <p:nvPr/>
          </p:nvSpPr>
          <p:spPr>
            <a:xfrm>
              <a:off x="185972" y="87373"/>
              <a:ext cx="2564805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しずんだ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68" name="さむい"/>
          <p:cNvGrpSpPr/>
          <p:nvPr/>
        </p:nvGrpSpPr>
        <p:grpSpPr>
          <a:xfrm rot="140372">
            <a:off x="7005104" y="8341339"/>
            <a:ext cx="2970663" cy="1295401"/>
            <a:chOff x="125047" y="0"/>
            <a:chExt cx="2154432" cy="1295400"/>
          </a:xfrm>
        </p:grpSpPr>
        <p:pic>
          <p:nvPicPr>
            <p:cNvPr id="266" name="さむい" descr="さむい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047" y="0"/>
              <a:ext cx="2154432" cy="1295400"/>
            </a:xfrm>
            <a:prstGeom prst="rect">
              <a:avLst/>
            </a:prstGeom>
            <a:effectLst/>
          </p:spPr>
        </p:pic>
        <p:sp>
          <p:nvSpPr>
            <p:cNvPr id="267" name="さむい"/>
            <p:cNvSpPr/>
            <p:nvPr/>
          </p:nvSpPr>
          <p:spPr>
            <a:xfrm>
              <a:off x="270106" y="87372"/>
              <a:ext cx="1860089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さ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びし</a:t>
              </a:r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71" name="つめたい"/>
          <p:cNvGrpSpPr/>
          <p:nvPr/>
        </p:nvGrpSpPr>
        <p:grpSpPr>
          <a:xfrm>
            <a:off x="12877800" y="11179175"/>
            <a:ext cx="3009900" cy="1295400"/>
            <a:chOff x="0" y="0"/>
            <a:chExt cx="3009900" cy="1295400"/>
          </a:xfrm>
        </p:grpSpPr>
        <p:pic>
          <p:nvPicPr>
            <p:cNvPr id="269" name="つめたい" descr="つめたい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09900" cy="1295400"/>
            </a:xfrm>
            <a:prstGeom prst="rect">
              <a:avLst/>
            </a:prstGeom>
            <a:effectLst/>
          </p:spPr>
        </p:pic>
        <p:sp>
          <p:nvSpPr>
            <p:cNvPr id="270" name="つめたい"/>
            <p:cNvSpPr/>
            <p:nvPr/>
          </p:nvSpPr>
          <p:spPr>
            <a:xfrm>
              <a:off x="222547" y="87372"/>
              <a:ext cx="256480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つめたい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74" name="ふしぎな"/>
          <p:cNvGrpSpPr/>
          <p:nvPr/>
        </p:nvGrpSpPr>
        <p:grpSpPr>
          <a:xfrm rot="21510930">
            <a:off x="14989868" y="1635157"/>
            <a:ext cx="3009902" cy="1295401"/>
            <a:chOff x="-1" y="0"/>
            <a:chExt cx="3009901" cy="1295400"/>
          </a:xfrm>
        </p:grpSpPr>
        <p:pic>
          <p:nvPicPr>
            <p:cNvPr id="272" name="ふしぎな" descr="ふしぎな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009901" cy="1295400"/>
            </a:xfrm>
            <a:prstGeom prst="rect">
              <a:avLst/>
            </a:prstGeom>
            <a:effectLst/>
          </p:spPr>
        </p:pic>
        <p:sp>
          <p:nvSpPr>
            <p:cNvPr id="273" name="ふしぎな"/>
            <p:cNvSpPr/>
            <p:nvPr/>
          </p:nvSpPr>
          <p:spPr>
            <a:xfrm>
              <a:off x="222547" y="87373"/>
              <a:ext cx="2564804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ふしぎな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77" name="にぎやかな"/>
          <p:cNvGrpSpPr/>
          <p:nvPr/>
        </p:nvGrpSpPr>
        <p:grpSpPr>
          <a:xfrm>
            <a:off x="19611975" y="5940425"/>
            <a:ext cx="3619500" cy="1295400"/>
            <a:chOff x="0" y="0"/>
            <a:chExt cx="3619500" cy="1295400"/>
          </a:xfrm>
        </p:grpSpPr>
        <p:pic>
          <p:nvPicPr>
            <p:cNvPr id="275" name="にぎやかな" descr="にぎやかな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619500" cy="1295400"/>
            </a:xfrm>
            <a:prstGeom prst="rect">
              <a:avLst/>
            </a:prstGeom>
            <a:effectLst/>
          </p:spPr>
        </p:pic>
        <p:sp>
          <p:nvSpPr>
            <p:cNvPr id="276" name="にぎやかな"/>
            <p:cNvSpPr/>
            <p:nvPr/>
          </p:nvSpPr>
          <p:spPr>
            <a:xfrm>
              <a:off x="219571" y="87372"/>
              <a:ext cx="3180358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にぎやかな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80" name="のんびり"/>
          <p:cNvGrpSpPr/>
          <p:nvPr/>
        </p:nvGrpSpPr>
        <p:grpSpPr>
          <a:xfrm rot="144778">
            <a:off x="14838477" y="3651093"/>
            <a:ext cx="3656266" cy="1295401"/>
            <a:chOff x="0" y="0"/>
            <a:chExt cx="3009901" cy="1295400"/>
          </a:xfrm>
        </p:grpSpPr>
        <p:pic>
          <p:nvPicPr>
            <p:cNvPr id="278" name="のんびり" descr="のんびり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09901" cy="1295400"/>
            </a:xfrm>
            <a:prstGeom prst="rect">
              <a:avLst/>
            </a:prstGeom>
            <a:effectLst/>
          </p:spPr>
        </p:pic>
        <p:sp>
          <p:nvSpPr>
            <p:cNvPr id="279" name="のんびり"/>
            <p:cNvSpPr/>
            <p:nvPr/>
          </p:nvSpPr>
          <p:spPr>
            <a:xfrm>
              <a:off x="195888" y="87373"/>
              <a:ext cx="2618125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のんびり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83" name="どんよりする"/>
          <p:cNvGrpSpPr/>
          <p:nvPr/>
        </p:nvGrpSpPr>
        <p:grpSpPr>
          <a:xfrm rot="230281">
            <a:off x="18291974" y="11388603"/>
            <a:ext cx="4229101" cy="1295402"/>
            <a:chOff x="0" y="-1"/>
            <a:chExt cx="4229100" cy="1295401"/>
          </a:xfrm>
        </p:grpSpPr>
        <p:pic>
          <p:nvPicPr>
            <p:cNvPr id="281" name="どんよりする" descr="どんよりする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229100" cy="1295401"/>
            </a:xfrm>
            <a:prstGeom prst="rect">
              <a:avLst/>
            </a:prstGeom>
            <a:effectLst/>
          </p:spPr>
        </p:pic>
        <p:sp>
          <p:nvSpPr>
            <p:cNvPr id="282" name="どんよりする"/>
            <p:cNvSpPr/>
            <p:nvPr/>
          </p:nvSpPr>
          <p:spPr>
            <a:xfrm>
              <a:off x="216594" y="87372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どんよりする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86" name="よわよわしい"/>
          <p:cNvGrpSpPr/>
          <p:nvPr/>
        </p:nvGrpSpPr>
        <p:grpSpPr>
          <a:xfrm rot="817055">
            <a:off x="18860516" y="8102437"/>
            <a:ext cx="4229102" cy="1295402"/>
            <a:chOff x="-1" y="0"/>
            <a:chExt cx="4229101" cy="1295401"/>
          </a:xfrm>
        </p:grpSpPr>
        <p:pic>
          <p:nvPicPr>
            <p:cNvPr id="284" name="よわよわしい" descr="よわよわしい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4229101" cy="1295401"/>
            </a:xfrm>
            <a:prstGeom prst="rect">
              <a:avLst/>
            </a:prstGeom>
            <a:effectLst/>
          </p:spPr>
        </p:pic>
        <p:sp>
          <p:nvSpPr>
            <p:cNvPr id="285" name="よわよわしい"/>
            <p:cNvSpPr/>
            <p:nvPr/>
          </p:nvSpPr>
          <p:spPr>
            <a:xfrm>
              <a:off x="216594" y="87373"/>
              <a:ext cx="379591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よわよわしい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89" name="はずんだ"/>
          <p:cNvGrpSpPr/>
          <p:nvPr/>
        </p:nvGrpSpPr>
        <p:grpSpPr>
          <a:xfrm>
            <a:off x="1700783" y="6530975"/>
            <a:ext cx="2961134" cy="1295400"/>
            <a:chOff x="0" y="0"/>
            <a:chExt cx="2961133" cy="1295400"/>
          </a:xfrm>
        </p:grpSpPr>
        <p:pic>
          <p:nvPicPr>
            <p:cNvPr id="287" name="はずんだ" descr="はずんだ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961133" cy="1295400"/>
            </a:xfrm>
            <a:prstGeom prst="rect">
              <a:avLst/>
            </a:prstGeom>
            <a:effectLst/>
          </p:spPr>
        </p:pic>
        <p:sp>
          <p:nvSpPr>
            <p:cNvPr id="288" name="はずんだ"/>
            <p:cNvSpPr/>
            <p:nvPr/>
          </p:nvSpPr>
          <p:spPr>
            <a:xfrm>
              <a:off x="198164" y="87372"/>
              <a:ext cx="256480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はずんだ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92" name="ぶきみ"/>
          <p:cNvGrpSpPr/>
          <p:nvPr/>
        </p:nvGrpSpPr>
        <p:grpSpPr>
          <a:xfrm>
            <a:off x="2767914" y="10931525"/>
            <a:ext cx="3015155" cy="1295400"/>
            <a:chOff x="118831" y="0"/>
            <a:chExt cx="2179217" cy="1295400"/>
          </a:xfrm>
        </p:grpSpPr>
        <p:pic>
          <p:nvPicPr>
            <p:cNvPr id="290" name="ぶきみ" descr="ぶきみ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831" y="0"/>
              <a:ext cx="2179217" cy="1295400"/>
            </a:xfrm>
            <a:prstGeom prst="rect">
              <a:avLst/>
            </a:prstGeom>
            <a:effectLst/>
          </p:spPr>
        </p:pic>
        <p:sp>
          <p:nvSpPr>
            <p:cNvPr id="291" name="ぶきみ"/>
            <p:cNvSpPr/>
            <p:nvPr/>
          </p:nvSpPr>
          <p:spPr>
            <a:xfrm>
              <a:off x="273287" y="87372"/>
              <a:ext cx="1853725" cy="84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ぶきみ</a:t>
              </a:r>
              <a:r>
                <a:rPr lang="ja-JP" altLang="en-US" dirty="0">
                  <a:latin typeface="HGGothicE" panose="020B0909000000000000" pitchFamily="49" charset="-128"/>
                  <a:ea typeface="HGGothicE" panose="020B0909000000000000" pitchFamily="49" charset="-128"/>
                </a:rPr>
                <a:t>な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grpSp>
        <p:nvGrpSpPr>
          <p:cNvPr id="295" name="にげていく"/>
          <p:cNvGrpSpPr/>
          <p:nvPr/>
        </p:nvGrpSpPr>
        <p:grpSpPr>
          <a:xfrm rot="21275508">
            <a:off x="19279100" y="3861525"/>
            <a:ext cx="3619502" cy="1295401"/>
            <a:chOff x="-1" y="0"/>
            <a:chExt cx="3619501" cy="1295400"/>
          </a:xfrm>
        </p:grpSpPr>
        <p:pic>
          <p:nvPicPr>
            <p:cNvPr id="293" name="にげていく" descr="にげていく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3619501" cy="1295400"/>
            </a:xfrm>
            <a:prstGeom prst="rect">
              <a:avLst/>
            </a:prstGeom>
            <a:effectLst/>
          </p:spPr>
        </p:pic>
        <p:sp>
          <p:nvSpPr>
            <p:cNvPr id="294" name="にげていく"/>
            <p:cNvSpPr/>
            <p:nvPr/>
          </p:nvSpPr>
          <p:spPr>
            <a:xfrm>
              <a:off x="219572" y="87372"/>
              <a:ext cx="3180357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r>
                <a:rPr dirty="0" err="1">
                  <a:latin typeface="HGGothicE" panose="020B0909000000000000" pitchFamily="49" charset="-128"/>
                  <a:ea typeface="HGGothicE" panose="020B0909000000000000" pitchFamily="49" charset="-128"/>
                </a:rPr>
                <a:t>にげていく</a:t>
              </a:r>
              <a:endParaRPr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6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Bodoni SvtyTwo SC ITC TT-Book"/>
        <a:ea typeface="Bodoni SvtyTwo SC ITC TT-Book"/>
        <a:cs typeface="Bodoni SvtyTwo SC ITC TT-Book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5756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Bodoni SvtyTwo SC ITC TT-Book"/>
        <a:ea typeface="Bodoni SvtyTwo SC ITC TT-Book"/>
        <a:cs typeface="Bodoni SvtyTwo SC ITC TT-Book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5756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71</Words>
  <Application>Microsoft Macintosh PowerPoint</Application>
  <PresentationFormat>ユーザー設定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Academy Engraved LET</vt:lpstr>
      <vt:lpstr>HGGothicE</vt:lpstr>
      <vt:lpstr>HGSoeiKakugothicUB</vt:lpstr>
      <vt:lpstr>ヒラギノ角ゴ Pro W3</vt:lpstr>
      <vt:lpstr>ヒラギノ角ゴ ProN W3</vt:lpstr>
      <vt:lpstr>ヒラギノ丸ゴ Pro</vt:lpstr>
      <vt:lpstr>Bodoni SvtyTwo OS ITC TT-BookIt</vt:lpstr>
      <vt:lpstr>Bodoni SvtyTwo SC ITC TT-Book</vt:lpstr>
      <vt:lpstr>Hoefler Text</vt:lpstr>
      <vt:lpstr>Lucida Grande</vt:lpstr>
      <vt:lpstr>Typeset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TAKAHIRO KONASHI</dc:creator>
  <cp:keywords/>
  <dc:description/>
  <cp:lastModifiedBy>小梨貴弘</cp:lastModifiedBy>
  <cp:revision>6</cp:revision>
  <dcterms:modified xsi:type="dcterms:W3CDTF">2018-02-18T00:54:48Z</dcterms:modified>
  <cp:category/>
</cp:coreProperties>
</file>