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5" r:id="rId5"/>
    <p:sldId id="269" r:id="rId6"/>
    <p:sldId id="267" r:id="rId7"/>
    <p:sldId id="268" r:id="rId8"/>
  </p:sldIdLst>
  <p:sldSz cx="24384000" cy="13716000"/>
  <p:notesSz cx="6858000" cy="9144000"/>
  <p:defaultTextStyle>
    <a:lvl1pPr algn="ctr" defTabSz="584200">
      <a:defRPr sz="5000">
        <a:latin typeface="+mn-lt"/>
        <a:ea typeface="+mn-ea"/>
        <a:cs typeface="+mn-cs"/>
        <a:sym typeface="ヒラギノ角ゴ ProN W3"/>
      </a:defRPr>
    </a:lvl1pPr>
    <a:lvl2pPr indent="228600" algn="ctr" defTabSz="584200">
      <a:defRPr sz="5000">
        <a:latin typeface="+mn-lt"/>
        <a:ea typeface="+mn-ea"/>
        <a:cs typeface="+mn-cs"/>
        <a:sym typeface="ヒラギノ角ゴ ProN W3"/>
      </a:defRPr>
    </a:lvl2pPr>
    <a:lvl3pPr indent="457200" algn="ctr" defTabSz="584200">
      <a:defRPr sz="5000">
        <a:latin typeface="+mn-lt"/>
        <a:ea typeface="+mn-ea"/>
        <a:cs typeface="+mn-cs"/>
        <a:sym typeface="ヒラギノ角ゴ ProN W3"/>
      </a:defRPr>
    </a:lvl3pPr>
    <a:lvl4pPr indent="685800" algn="ctr" defTabSz="584200">
      <a:defRPr sz="5000">
        <a:latin typeface="+mn-lt"/>
        <a:ea typeface="+mn-ea"/>
        <a:cs typeface="+mn-cs"/>
        <a:sym typeface="ヒラギノ角ゴ ProN W3"/>
      </a:defRPr>
    </a:lvl4pPr>
    <a:lvl5pPr indent="914400" algn="ctr" defTabSz="584200">
      <a:defRPr sz="5000">
        <a:latin typeface="+mn-lt"/>
        <a:ea typeface="+mn-ea"/>
        <a:cs typeface="+mn-cs"/>
        <a:sym typeface="ヒラギノ角ゴ ProN W3"/>
      </a:defRPr>
    </a:lvl5pPr>
    <a:lvl6pPr indent="1143000" algn="ctr" defTabSz="584200">
      <a:defRPr sz="5000">
        <a:latin typeface="+mn-lt"/>
        <a:ea typeface="+mn-ea"/>
        <a:cs typeface="+mn-cs"/>
        <a:sym typeface="ヒラギノ角ゴ ProN W3"/>
      </a:defRPr>
    </a:lvl6pPr>
    <a:lvl7pPr indent="1371600" algn="ctr" defTabSz="584200">
      <a:defRPr sz="5000">
        <a:latin typeface="+mn-lt"/>
        <a:ea typeface="+mn-ea"/>
        <a:cs typeface="+mn-cs"/>
        <a:sym typeface="ヒラギノ角ゴ ProN W3"/>
      </a:defRPr>
    </a:lvl7pPr>
    <a:lvl8pPr indent="1600200" algn="ctr" defTabSz="584200">
      <a:defRPr sz="5000">
        <a:latin typeface="+mn-lt"/>
        <a:ea typeface="+mn-ea"/>
        <a:cs typeface="+mn-cs"/>
        <a:sym typeface="ヒラギノ角ゴ ProN W3"/>
      </a:defRPr>
    </a:lvl8pPr>
    <a:lvl9pPr indent="1828800" algn="ctr" defTabSz="584200">
      <a:defRPr sz="5000">
        <a:latin typeface="+mn-lt"/>
        <a:ea typeface="+mn-ea"/>
        <a:cs typeface="+mn-cs"/>
        <a:sym typeface="ヒラギノ角ゴ ProN W3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 snapToGrid="0" snapToObjects="1">
      <p:cViewPr varScale="1">
        <p:scale>
          <a:sx n="45" d="100"/>
          <a:sy n="45" d="100"/>
        </p:scale>
        <p:origin x="232" y="81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50885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タイトルテキスト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本文レベル1</a:t>
            </a:r>
          </a:p>
          <a:p>
            <a:pPr lvl="1">
              <a:defRPr sz="1800"/>
            </a:pPr>
            <a:r>
              <a:rPr sz="4400"/>
              <a:t>本文レベル2</a:t>
            </a:r>
          </a:p>
          <a:p>
            <a:pPr lvl="2">
              <a:defRPr sz="1800"/>
            </a:pPr>
            <a:r>
              <a:rPr sz="4400"/>
              <a:t>本文レベル3</a:t>
            </a:r>
          </a:p>
          <a:p>
            <a:pPr lvl="3">
              <a:defRPr sz="1800"/>
            </a:pPr>
            <a:r>
              <a:rPr sz="4400"/>
              <a:t>本文レベル4</a:t>
            </a:r>
          </a:p>
          <a:p>
            <a:pPr lvl="4">
              <a:defRPr sz="1800"/>
            </a:pPr>
            <a:r>
              <a:rPr sz="44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サブタイトル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3"/>
          <p:cNvGrpSpPr/>
          <p:nvPr/>
        </p:nvGrpSpPr>
        <p:grpSpPr>
          <a:xfrm>
            <a:off x="2463800" y="6807200"/>
            <a:ext cx="19443700" cy="129646"/>
            <a:chOff x="0" y="0"/>
            <a:chExt cx="19443700" cy="129645"/>
          </a:xfrm>
        </p:grpSpPr>
        <p:pic>
          <p:nvPicPr>
            <p:cNvPr id="30" name="Typeset_Center_Ornament_lin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0800"/>
              <a:ext cx="9525000" cy="25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Typeset_Center_Ornament_lin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9918700" y="50800"/>
              <a:ext cx="9525000" cy="25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Center Shape 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525000" y="0"/>
              <a:ext cx="444500" cy="129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2095500" y="3467100"/>
            <a:ext cx="20193000" cy="3581400"/>
          </a:xfrm>
          <a:prstGeom prst="rect">
            <a:avLst/>
          </a:prstGeom>
        </p:spPr>
        <p:txBody>
          <a:bodyPr lIns="50800" tIns="50800" rIns="50800" bIns="50800" anchor="b">
            <a:noAutofit/>
          </a:bodyPr>
          <a:lstStyle>
            <a:lvl1pPr defTabSz="825500">
              <a:lnSpc>
                <a:spcPct val="80000"/>
              </a:lnSpc>
              <a:defRPr sz="9200" cap="all">
                <a:latin typeface="Academy Engraved LET"/>
                <a:ea typeface="Academy Engraved LET"/>
                <a:cs typeface="Academy Engraved LET"/>
                <a:sym typeface="Academy Engraved LET"/>
              </a:defRPr>
            </a:lvl1pPr>
          </a:lstStyle>
          <a:p>
            <a:pPr lvl="0">
              <a:defRPr sz="1800" cap="none"/>
            </a:pPr>
            <a:r>
              <a:rPr sz="9200" cap="all"/>
              <a:t>タイトルテキスト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2095500" y="7086600"/>
            <a:ext cx="20193000" cy="1790700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>
            <a:lvl1pPr marL="0" indent="0" algn="ctr" defTabSz="825500">
              <a:lnSpc>
                <a:spcPct val="90000"/>
              </a:lnSpc>
              <a:spcBef>
                <a:spcPts val="1700"/>
              </a:spcBef>
              <a:buSzTx/>
              <a:buNone/>
              <a:defRPr sz="48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 defTabSz="825500">
              <a:lnSpc>
                <a:spcPct val="90000"/>
              </a:lnSpc>
              <a:spcBef>
                <a:spcPts val="1700"/>
              </a:spcBef>
              <a:buSzTx/>
              <a:buNone/>
              <a:defRPr sz="48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 defTabSz="825500">
              <a:lnSpc>
                <a:spcPct val="90000"/>
              </a:lnSpc>
              <a:spcBef>
                <a:spcPts val="1700"/>
              </a:spcBef>
              <a:buSzTx/>
              <a:buNone/>
              <a:defRPr sz="48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 defTabSz="825500">
              <a:lnSpc>
                <a:spcPct val="90000"/>
              </a:lnSpc>
              <a:spcBef>
                <a:spcPts val="1700"/>
              </a:spcBef>
              <a:buSzTx/>
              <a:buNone/>
              <a:defRPr sz="48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 defTabSz="825500">
              <a:lnSpc>
                <a:spcPct val="90000"/>
              </a:lnSpc>
              <a:spcBef>
                <a:spcPts val="1700"/>
              </a:spcBef>
              <a:buSzTx/>
              <a:buNone/>
              <a:defRPr sz="48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B6492C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B6492C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B6492C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B6492C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B6492C"/>
                </a:solidFill>
              </a:rPr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タイトルテキスト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本文レベル1</a:t>
            </a:r>
          </a:p>
          <a:p>
            <a:pPr lvl="1">
              <a:defRPr sz="1800"/>
            </a:pPr>
            <a:r>
              <a:rPr sz="4400"/>
              <a:t>本文レベル2</a:t>
            </a:r>
          </a:p>
          <a:p>
            <a:pPr lvl="2">
              <a:defRPr sz="1800"/>
            </a:pPr>
            <a:r>
              <a:rPr sz="4400"/>
              <a:t>本文レベル3</a:t>
            </a:r>
          </a:p>
          <a:p>
            <a:pPr lvl="3">
              <a:defRPr sz="1800"/>
            </a:pPr>
            <a:r>
              <a:rPr sz="4400"/>
              <a:t>本文レベル4</a:t>
            </a:r>
          </a:p>
          <a:p>
            <a:pPr lvl="4">
              <a:defRPr sz="1800"/>
            </a:pPr>
            <a:r>
              <a:rPr sz="44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タイトルテキスト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タイトルテキスト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本文レベル1</a:t>
            </a:r>
          </a:p>
          <a:p>
            <a:pPr lvl="1">
              <a:defRPr sz="1800"/>
            </a:pPr>
            <a:r>
              <a:rPr sz="5000"/>
              <a:t>本文レベル2</a:t>
            </a:r>
          </a:p>
          <a:p>
            <a:pPr lvl="2">
              <a:defRPr sz="1800"/>
            </a:pPr>
            <a:r>
              <a:rPr sz="5000"/>
              <a:t>本文レベル3</a:t>
            </a:r>
          </a:p>
          <a:p>
            <a:pPr lvl="3">
              <a:defRPr sz="1800"/>
            </a:pPr>
            <a:r>
              <a:rPr sz="5000"/>
              <a:t>本文レベル4</a:t>
            </a:r>
          </a:p>
          <a:p>
            <a:pPr lvl="4">
              <a:defRPr sz="1800"/>
            </a:pPr>
            <a:r>
              <a:rPr sz="50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タイトルテキスト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本文レベル1</a:t>
            </a:r>
          </a:p>
          <a:p>
            <a:pPr lvl="1">
              <a:defRPr sz="1800"/>
            </a:pPr>
            <a:r>
              <a:rPr sz="3800"/>
              <a:t>本文レベル2</a:t>
            </a:r>
          </a:p>
          <a:p>
            <a:pPr lvl="2">
              <a:defRPr sz="1800"/>
            </a:pPr>
            <a:r>
              <a:rPr sz="3800"/>
              <a:t>本文レベル3</a:t>
            </a:r>
          </a:p>
          <a:p>
            <a:pPr lvl="3">
              <a:defRPr sz="1800"/>
            </a:pPr>
            <a:r>
              <a:rPr sz="3800"/>
              <a:t>本文レベル4</a:t>
            </a:r>
          </a:p>
          <a:p>
            <a:pPr lvl="4">
              <a:defRPr sz="1800"/>
            </a:pPr>
            <a:r>
              <a:rPr sz="38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本文レベル1</a:t>
            </a:r>
          </a:p>
          <a:p>
            <a:pPr lvl="1">
              <a:defRPr sz="1800"/>
            </a:pPr>
            <a:r>
              <a:rPr sz="5000"/>
              <a:t>本文レベル2</a:t>
            </a:r>
          </a:p>
          <a:p>
            <a:pPr lvl="2">
              <a:defRPr sz="1800"/>
            </a:pPr>
            <a:r>
              <a:rPr sz="5000"/>
              <a:t>本文レベル3</a:t>
            </a:r>
          </a:p>
          <a:p>
            <a:pPr lvl="3">
              <a:defRPr sz="1800"/>
            </a:pPr>
            <a:r>
              <a:rPr sz="5000"/>
              <a:t>本文レベル4</a:t>
            </a:r>
          </a:p>
          <a:p>
            <a:pPr lvl="4">
              <a:defRPr sz="1800"/>
            </a:pPr>
            <a:r>
              <a:rPr sz="5000"/>
              <a:t>本文レベル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本文レベル1</a:t>
            </a:r>
          </a:p>
          <a:p>
            <a:pPr lvl="1">
              <a:defRPr sz="1800"/>
            </a:pPr>
            <a:r>
              <a:rPr sz="5000"/>
              <a:t>本文レベル2</a:t>
            </a:r>
          </a:p>
          <a:p>
            <a:pPr lvl="2">
              <a:defRPr sz="1800"/>
            </a:pPr>
            <a:r>
              <a:rPr sz="5000"/>
              <a:t>本文レベル3</a:t>
            </a:r>
          </a:p>
          <a:p>
            <a:pPr lvl="3">
              <a:defRPr sz="1800"/>
            </a:pPr>
            <a:r>
              <a:rPr sz="5000"/>
              <a:t>本文レベル4</a:t>
            </a:r>
          </a:p>
          <a:p>
            <a:pPr lvl="4">
              <a:defRPr sz="1800"/>
            </a:pPr>
            <a:r>
              <a:rPr sz="5000"/>
              <a:t>本文レベル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 sz="11200"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 sz="11200"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 sz="11200"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 sz="11200"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 sz="11200"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 sz="11200"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 sz="11200"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 sz="11200">
          <a:latin typeface="+mn-lt"/>
          <a:ea typeface="+mn-ea"/>
          <a:cs typeface="+mn-cs"/>
          <a:sym typeface="ヒラギノ角ゴ ProN W3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ヒラギノ角ゴ ProN W3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ヒラギノ角ゴ ProN W3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ヒラギノ角ゴ ProN W3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ヒラギノ角ゴ ProN W3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ヒラギノ角ゴ ProN W3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ヒラギノ角ゴ ProN W3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ヒラギノ角ゴ ProN W3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ヒラギノ角ゴ ProN W3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ヒラギノ角ゴ ProN W3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070425.jpg"/>
          <p:cNvPicPr/>
          <p:nvPr/>
        </p:nvPicPr>
        <p:blipFill>
          <a:blip r:embed="rId4">
            <a:alphaModFix amt="30168"/>
            <a:extLst/>
          </a:blip>
          <a:stretch>
            <a:fillRect/>
          </a:stretch>
        </p:blipFill>
        <p:spPr>
          <a:xfrm>
            <a:off x="-223032" y="-1036069"/>
            <a:ext cx="24830064" cy="18622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かたつむり（パパ）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39361" y="2130768"/>
            <a:ext cx="11104754" cy="9454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かたつむり（伴奏）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837045" y="494040"/>
            <a:ext cx="1651001" cy="838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65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070425.jpg"/>
          <p:cNvPicPr/>
          <p:nvPr/>
        </p:nvPicPr>
        <p:blipFill>
          <a:blip r:embed="rId4">
            <a:alphaModFix amt="30168"/>
            <a:extLst/>
          </a:blip>
          <a:stretch>
            <a:fillRect/>
          </a:stretch>
        </p:blipFill>
        <p:spPr>
          <a:xfrm>
            <a:off x="-223032" y="-1036069"/>
            <a:ext cx="24830064" cy="18622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かたつむり（ママ）.png"/>
          <p:cNvPicPr/>
          <p:nvPr/>
        </p:nvPicPr>
        <p:blipFill>
          <a:blip r:embed="rId5">
            <a:extLst/>
          </a:blip>
          <a:srcRect l="897" r="897"/>
          <a:stretch>
            <a:fillRect/>
          </a:stretch>
        </p:blipFill>
        <p:spPr>
          <a:xfrm>
            <a:off x="6939361" y="2130768"/>
            <a:ext cx="11104754" cy="9454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かたつむり（伴奏ーサンバ）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114136" y="645180"/>
            <a:ext cx="1651001" cy="838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5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69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70425.jpg"/>
          <p:cNvPicPr/>
          <p:nvPr/>
        </p:nvPicPr>
        <p:blipFill>
          <a:blip r:embed="rId4">
            <a:alphaModFix amt="30168"/>
            <a:extLst/>
          </a:blip>
          <a:stretch>
            <a:fillRect/>
          </a:stretch>
        </p:blipFill>
        <p:spPr>
          <a:xfrm>
            <a:off x="-223032" y="-1036069"/>
            <a:ext cx="24830064" cy="18622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かたつむり（むすこ）.png"/>
          <p:cNvPicPr/>
          <p:nvPr/>
        </p:nvPicPr>
        <p:blipFill>
          <a:blip r:embed="rId5">
            <a:extLst/>
          </a:blip>
          <a:srcRect l="2365" r="2365"/>
          <a:stretch>
            <a:fillRect/>
          </a:stretch>
        </p:blipFill>
        <p:spPr>
          <a:xfrm>
            <a:off x="7492801" y="2857103"/>
            <a:ext cx="9398563" cy="8001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かたつむり（伴奏ー短調）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888475" y="394329"/>
            <a:ext cx="1651001" cy="838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0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7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070425.jpg"/>
          <p:cNvPicPr/>
          <p:nvPr/>
        </p:nvPicPr>
        <p:blipFill>
          <a:blip r:embed="rId2">
            <a:alphaModFix amt="30168"/>
            <a:extLst/>
          </a:blip>
          <a:stretch>
            <a:fillRect/>
          </a:stretch>
        </p:blipFill>
        <p:spPr>
          <a:xfrm>
            <a:off x="-223032" y="-1036069"/>
            <a:ext cx="24830064" cy="18622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かたつむり（むすめ）-enhanced.png"/>
          <p:cNvPicPr/>
          <p:nvPr/>
        </p:nvPicPr>
        <p:blipFill>
          <a:blip r:embed="rId3">
            <a:extLst/>
          </a:blip>
          <a:srcRect l="1386" r="1386"/>
          <a:stretch>
            <a:fillRect/>
          </a:stretch>
        </p:blipFill>
        <p:spPr>
          <a:xfrm>
            <a:off x="9986764" y="4980582"/>
            <a:ext cx="4410372" cy="37549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 advAuto="0"/>
      <p:bldP spid="77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70425.jpg"/>
          <p:cNvPicPr/>
          <p:nvPr/>
        </p:nvPicPr>
        <p:blipFill>
          <a:blip r:embed="rId4">
            <a:alphaModFix amt="30168"/>
            <a:extLst/>
          </a:blip>
          <a:stretch>
            <a:fillRect/>
          </a:stretch>
        </p:blipFill>
        <p:spPr>
          <a:xfrm>
            <a:off x="-223032" y="-1036069"/>
            <a:ext cx="24830064" cy="18622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かたつむり（むすめ）-enhanced.png"/>
          <p:cNvPicPr/>
          <p:nvPr/>
        </p:nvPicPr>
        <p:blipFill>
          <a:blip r:embed="rId5">
            <a:extLst/>
          </a:blip>
          <a:srcRect l="1386" r="1386"/>
          <a:stretch>
            <a:fillRect/>
          </a:stretch>
        </p:blipFill>
        <p:spPr>
          <a:xfrm>
            <a:off x="9986764" y="4980582"/>
            <a:ext cx="4410372" cy="3754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かたつむり（伴奏ー高速）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61764" y="621040"/>
            <a:ext cx="1651001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40325"/>
      </p:ext>
    </p:extLst>
  </p:cSld>
  <p:clrMapOvr>
    <a:masterClrMapping/>
  </p:clrMapOvr>
  <p:transition spd="slow" advClick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9.82689E-7 -2.53648E-6 C 0.01185 -0.00475 0.02128 -0.01205 0.03241 -0.02096 C 0.03287 -0.02143 0.05402 -0.03602 0.055 -0.03672 C 0.0587 -0.03984 0.06209 -0.0439 0.0658 -0.04714 C 0.08558 -0.06486 0.10478 -0.08281 0.12378 -0.10308 C 0.13127 -0.11119 0.14064 -0.11872 0.14734 -0.12937 C 0.14851 -0.13134 0.14903 -0.13447 0.15027 -0.13632 C 0.15704 -0.14732 0.15801 -0.14443 0.16602 -0.15381 C 0.1681 -0.15636 0.16966 -0.1603 0.17188 -0.16261 C 0.17682 -0.16817 0.18314 -0.16979 0.18763 -0.17651 C 0.19576 -0.18879 0.20233 -0.2028 0.21216 -0.21149 C 0.2173 -0.22099 0.22355 -0.22863 0.22889 -0.23778 C 0.23136 -0.25122 0.22765 -0.235 0.23279 -0.24647 C 0.23338 -0.24797 0.23305 -0.25041 0.23377 -0.2518 C 0.23702 -0.25898 0.2421 -0.26187 0.24652 -0.26569 C 0.25127 -0.27716 0.25336 -0.276 0.26032 -0.28145 C 0.27685 -0.29453 0.29631 -0.29951 0.31433 -0.30241 C 0.31935 -0.30542 0.32299 -0.30878 0.32807 -0.31121 C 0.33366 -0.31399 0.34479 -0.3199 0.34479 -0.3199 C 0.34765 -0.32337 0.3513 -0.32835 0.35462 -0.33044 C 0.35611 -0.33148 0.35787 -0.33136 0.3595 -0.33218 C 0.36379 -0.33449 0.36653 -0.33739 0.37128 -0.33739 " pathEditMode="relative" ptsTypes="fffffffffffffffffffffA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37128 -0.33739 L -0.36834 -0.33739 " pathEditMode="relative" ptsTypes="AA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36834 -0.33739 L -0.40941 0.33171 " pathEditMode="relative" ptsTypes="AA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0.40941 0.33171 L 0.38918 0.36842 " pathEditMode="relative" ptsTypes="AA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0.38917 0.36842 L 0.00143 -5.82117E-6 " pathEditMode="relative" ptsTypes="AA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2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4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70425.jpg"/>
          <p:cNvPicPr/>
          <p:nvPr/>
        </p:nvPicPr>
        <p:blipFill>
          <a:blip r:embed="rId2">
            <a:alphaModFix amt="30168"/>
            <a:extLst/>
          </a:blip>
          <a:stretch>
            <a:fillRect/>
          </a:stretch>
        </p:blipFill>
        <p:spPr>
          <a:xfrm>
            <a:off x="-223032" y="-1036069"/>
            <a:ext cx="24830064" cy="18622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かたつむり（パパ）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2611" y="446441"/>
            <a:ext cx="8288550" cy="705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かたつむり（ママ）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93851" y="446441"/>
            <a:ext cx="8440002" cy="705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かたつむり（むすこ）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07644" y="7975997"/>
            <a:ext cx="6143993" cy="4983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かたつむり（むすめ）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48626" y="9321552"/>
            <a:ext cx="2769093" cy="229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 animBg="1" advAuto="0"/>
      <p:bldP spid="85" grpId="2" animBg="1" advAuto="0"/>
      <p:bldP spid="86" grpId="3" animBg="1" advAuto="0"/>
      <p:bldP spid="87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9893300" y="4889500"/>
            <a:ext cx="4521200" cy="4343400"/>
          </a:xfrm>
          <a:prstGeom prst="roundRect">
            <a:avLst>
              <a:gd name="adj" fmla="val 4386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 defTabSz="825500">
              <a:lnSpc>
                <a:spcPct val="130000"/>
              </a:lnSpc>
              <a:defRPr sz="1800"/>
            </a:pPr>
            <a:r>
              <a:rPr sz="6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  <a:sym typeface="ＤＦＰ太丸ゴシック体"/>
              </a:rPr>
              <a:t>なにが</a:t>
            </a:r>
          </a:p>
          <a:p>
            <a:pPr lvl="0" defTabSz="825500">
              <a:lnSpc>
                <a:spcPct val="130000"/>
              </a:lnSpc>
              <a:defRPr sz="1800"/>
            </a:pPr>
            <a:r>
              <a:rPr sz="6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  <a:sym typeface="ＤＦＰ太丸ゴシック体"/>
              </a:rPr>
              <a:t>かわったの</a:t>
            </a:r>
          </a:p>
          <a:p>
            <a:pPr lvl="0" defTabSz="825500">
              <a:lnSpc>
                <a:spcPct val="130000"/>
              </a:lnSpc>
              <a:defRPr sz="1800"/>
            </a:pPr>
            <a:r>
              <a:rPr sz="6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  <a:sym typeface="ＤＦＰ太丸ゴシック体"/>
              </a:rPr>
              <a:t>かな？</a:t>
            </a:r>
          </a:p>
        </p:txBody>
      </p:sp>
      <p:grpSp>
        <p:nvGrpSpPr>
          <p:cNvPr id="92" name="Group 92"/>
          <p:cNvGrpSpPr/>
          <p:nvPr/>
        </p:nvGrpSpPr>
        <p:grpSpPr>
          <a:xfrm rot="21211198">
            <a:off x="1819907" y="2006065"/>
            <a:ext cx="6057901" cy="1600201"/>
            <a:chOff x="-215899" y="-139700"/>
            <a:chExt cx="6057900" cy="1600200"/>
          </a:xfrm>
        </p:grpSpPr>
        <p:sp>
          <p:nvSpPr>
            <p:cNvPr id="91" name="Shape 91"/>
            <p:cNvSpPr/>
            <p:nvPr/>
          </p:nvSpPr>
          <p:spPr>
            <a:xfrm>
              <a:off x="-1" y="0"/>
              <a:ext cx="5626101" cy="1041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7200">
                  <a:solidFill>
                    <a:srgbClr val="57564B"/>
                  </a:solidFill>
                  <a:latin typeface="ＤＦＰ太丸ゴシック体"/>
                  <a:ea typeface="ＤＦＰ太丸ゴシック体"/>
                  <a:cs typeface="ＤＦＰ太丸ゴシック体"/>
                  <a:sym typeface="ＤＦＰ太丸ゴシック体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7200">
                  <a:solidFill>
                    <a:srgbClr val="57564B"/>
                  </a:solidFill>
                </a:rPr>
                <a:t>はやさ</a:t>
              </a:r>
            </a:p>
          </p:txBody>
        </p:sp>
        <p:pic>
          <p:nvPicPr>
            <p:cNvPr id="90" name="図 8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1"/>
              <a:ext cx="6057901" cy="1600201"/>
            </a:xfrm>
            <a:prstGeom prst="rect">
              <a:avLst/>
            </a:prstGeom>
            <a:effectLst/>
          </p:spPr>
        </p:pic>
      </p:grpSp>
      <p:grpSp>
        <p:nvGrpSpPr>
          <p:cNvPr id="95" name="Group 95"/>
          <p:cNvGrpSpPr/>
          <p:nvPr/>
        </p:nvGrpSpPr>
        <p:grpSpPr>
          <a:xfrm>
            <a:off x="2324099" y="10674350"/>
            <a:ext cx="3009902" cy="1295400"/>
            <a:chOff x="-215900" y="-139700"/>
            <a:chExt cx="3009900" cy="1295400"/>
          </a:xfrm>
        </p:grpSpPr>
        <p:sp>
          <p:nvSpPr>
            <p:cNvPr id="94" name="Shape 94"/>
            <p:cNvSpPr/>
            <p:nvPr/>
          </p:nvSpPr>
          <p:spPr>
            <a:xfrm>
              <a:off x="0" y="0"/>
              <a:ext cx="2578100" cy="73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4800">
                  <a:solidFill>
                    <a:srgbClr val="57564B"/>
                  </a:solidFill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57564B"/>
                  </a:solidFill>
                </a:rPr>
                <a:t>あかるい</a:t>
              </a:r>
            </a:p>
          </p:txBody>
        </p:sp>
        <p:pic>
          <p:nvPicPr>
            <p:cNvPr id="93" name="図 92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3009901" cy="1295400"/>
            </a:xfrm>
            <a:prstGeom prst="rect">
              <a:avLst/>
            </a:prstGeom>
            <a:effectLst/>
          </p:spPr>
        </p:pic>
      </p:grpSp>
      <p:grpSp>
        <p:nvGrpSpPr>
          <p:cNvPr id="98" name="Group 98"/>
          <p:cNvGrpSpPr/>
          <p:nvPr/>
        </p:nvGrpSpPr>
        <p:grpSpPr>
          <a:xfrm rot="21274669">
            <a:off x="2515087" y="8108623"/>
            <a:ext cx="5448301" cy="1498601"/>
            <a:chOff x="-215899" y="-139700"/>
            <a:chExt cx="5448300" cy="1498600"/>
          </a:xfrm>
        </p:grpSpPr>
        <p:sp>
          <p:nvSpPr>
            <p:cNvPr id="97" name="Shape 97"/>
            <p:cNvSpPr/>
            <p:nvPr/>
          </p:nvSpPr>
          <p:spPr>
            <a:xfrm>
              <a:off x="0" y="0"/>
              <a:ext cx="5016500" cy="939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6400">
                  <a:solidFill>
                    <a:srgbClr val="57564B"/>
                  </a:solidFill>
                  <a:latin typeface="ＤＦＰ太丸ゴシック体"/>
                  <a:ea typeface="ＤＦＰ太丸ゴシック体"/>
                  <a:cs typeface="ＤＦＰ太丸ゴシック体"/>
                  <a:sym typeface="ＤＦＰ太丸ゴシック体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400">
                  <a:solidFill>
                    <a:srgbClr val="57564B"/>
                  </a:solidFill>
                </a:rPr>
                <a:t>あかるさ</a:t>
              </a:r>
            </a:p>
          </p:txBody>
        </p:sp>
        <p:pic>
          <p:nvPicPr>
            <p:cNvPr id="96" name="図 95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1"/>
              <a:ext cx="5448301" cy="1498601"/>
            </a:xfrm>
            <a:prstGeom prst="rect">
              <a:avLst/>
            </a:prstGeom>
            <a:effectLst/>
          </p:spPr>
        </p:pic>
      </p:grpSp>
      <p:grpSp>
        <p:nvGrpSpPr>
          <p:cNvPr id="101" name="Group 101"/>
          <p:cNvGrpSpPr/>
          <p:nvPr/>
        </p:nvGrpSpPr>
        <p:grpSpPr>
          <a:xfrm>
            <a:off x="1981200" y="4756150"/>
            <a:ext cx="2400300" cy="1295400"/>
            <a:chOff x="-215900" y="-139700"/>
            <a:chExt cx="2400300" cy="1295400"/>
          </a:xfrm>
        </p:grpSpPr>
        <p:sp>
          <p:nvSpPr>
            <p:cNvPr id="100" name="Shape 100"/>
            <p:cNvSpPr/>
            <p:nvPr/>
          </p:nvSpPr>
          <p:spPr>
            <a:xfrm>
              <a:off x="0" y="0"/>
              <a:ext cx="1968500" cy="73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4800">
                  <a:solidFill>
                    <a:srgbClr val="57564B"/>
                  </a:solidFill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57564B"/>
                  </a:solidFill>
                </a:rPr>
                <a:t>はやい</a:t>
              </a:r>
            </a:p>
          </p:txBody>
        </p:sp>
        <p:pic>
          <p:nvPicPr>
            <p:cNvPr id="99" name="図 98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15900" y="-139700"/>
              <a:ext cx="2400300" cy="1295400"/>
            </a:xfrm>
            <a:prstGeom prst="rect">
              <a:avLst/>
            </a:prstGeom>
            <a:effectLst/>
          </p:spPr>
        </p:pic>
      </p:grpSp>
      <p:grpSp>
        <p:nvGrpSpPr>
          <p:cNvPr id="104" name="Group 104"/>
          <p:cNvGrpSpPr/>
          <p:nvPr/>
        </p:nvGrpSpPr>
        <p:grpSpPr>
          <a:xfrm rot="36614">
            <a:off x="5538886" y="4629142"/>
            <a:ext cx="2400301" cy="1295401"/>
            <a:chOff x="-215900" y="-139699"/>
            <a:chExt cx="2400300" cy="1295400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1968500" cy="736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4800">
                  <a:solidFill>
                    <a:srgbClr val="57564B"/>
                  </a:solidFill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57564B"/>
                  </a:solidFill>
                </a:rPr>
                <a:t>おそい</a:t>
              </a:r>
            </a:p>
          </p:txBody>
        </p:sp>
        <p:pic>
          <p:nvPicPr>
            <p:cNvPr id="102" name="図 101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15901" y="-139700"/>
              <a:ext cx="2400301" cy="1295401"/>
            </a:xfrm>
            <a:prstGeom prst="rect">
              <a:avLst/>
            </a:prstGeom>
            <a:effectLst/>
          </p:spPr>
        </p:pic>
      </p:grpSp>
      <p:grpSp>
        <p:nvGrpSpPr>
          <p:cNvPr id="107" name="Group 107"/>
          <p:cNvGrpSpPr/>
          <p:nvPr/>
        </p:nvGrpSpPr>
        <p:grpSpPr>
          <a:xfrm>
            <a:off x="19925918" y="5251450"/>
            <a:ext cx="2382014" cy="1295400"/>
            <a:chOff x="-215900" y="-139700"/>
            <a:chExt cx="2382012" cy="1295400"/>
          </a:xfrm>
        </p:grpSpPr>
        <p:sp>
          <p:nvSpPr>
            <p:cNvPr id="106" name="Shape 106"/>
            <p:cNvSpPr/>
            <p:nvPr/>
          </p:nvSpPr>
          <p:spPr>
            <a:xfrm>
              <a:off x="0" y="0"/>
              <a:ext cx="1950213" cy="73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4800">
                  <a:solidFill>
                    <a:srgbClr val="57564B"/>
                  </a:solidFill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57564B"/>
                  </a:solidFill>
                </a:rPr>
                <a:t>ひくい</a:t>
              </a:r>
            </a:p>
          </p:txBody>
        </p:sp>
        <p:pic>
          <p:nvPicPr>
            <p:cNvPr id="105" name="図 104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15900" y="-139700"/>
              <a:ext cx="2382013" cy="1295400"/>
            </a:xfrm>
            <a:prstGeom prst="rect">
              <a:avLst/>
            </a:prstGeom>
            <a:effectLst/>
          </p:spPr>
        </p:pic>
      </p:grpSp>
      <p:grpSp>
        <p:nvGrpSpPr>
          <p:cNvPr id="110" name="Group 110"/>
          <p:cNvGrpSpPr/>
          <p:nvPr/>
        </p:nvGrpSpPr>
        <p:grpSpPr>
          <a:xfrm rot="144778">
            <a:off x="6852115" y="10674361"/>
            <a:ext cx="2400301" cy="1295401"/>
            <a:chOff x="-215899" y="-139700"/>
            <a:chExt cx="2400300" cy="1295400"/>
          </a:xfrm>
        </p:grpSpPr>
        <p:sp>
          <p:nvSpPr>
            <p:cNvPr id="109" name="Shape 109"/>
            <p:cNvSpPr/>
            <p:nvPr/>
          </p:nvSpPr>
          <p:spPr>
            <a:xfrm>
              <a:off x="0" y="0"/>
              <a:ext cx="1968501" cy="73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4800">
                  <a:solidFill>
                    <a:srgbClr val="57564B"/>
                  </a:solidFill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57564B"/>
                  </a:solidFill>
                </a:rPr>
                <a:t>くらい</a:t>
              </a:r>
            </a:p>
          </p:txBody>
        </p:sp>
        <p:pic>
          <p:nvPicPr>
            <p:cNvPr id="108" name="図 107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15900" y="-139701"/>
              <a:ext cx="2400301" cy="1295401"/>
            </a:xfrm>
            <a:prstGeom prst="rect">
              <a:avLst/>
            </a:prstGeom>
            <a:effectLst/>
          </p:spPr>
        </p:pic>
      </p:grpSp>
      <p:grpSp>
        <p:nvGrpSpPr>
          <p:cNvPr id="113" name="Group 113"/>
          <p:cNvGrpSpPr/>
          <p:nvPr/>
        </p:nvGrpSpPr>
        <p:grpSpPr>
          <a:xfrm rot="195762">
            <a:off x="16254312" y="2305680"/>
            <a:ext cx="6057901" cy="1600201"/>
            <a:chOff x="-215900" y="-139699"/>
            <a:chExt cx="6057900" cy="1600200"/>
          </a:xfrm>
        </p:grpSpPr>
        <p:sp>
          <p:nvSpPr>
            <p:cNvPr id="112" name="Shape 112"/>
            <p:cNvSpPr/>
            <p:nvPr/>
          </p:nvSpPr>
          <p:spPr>
            <a:xfrm>
              <a:off x="0" y="-1"/>
              <a:ext cx="5626100" cy="1041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7200">
                  <a:solidFill>
                    <a:srgbClr val="57564B"/>
                  </a:solidFill>
                  <a:latin typeface="ＤＦＰ太丸ゴシック体"/>
                  <a:ea typeface="ＤＦＰ太丸ゴシック体"/>
                  <a:cs typeface="ＤＦＰ太丸ゴシック体"/>
                  <a:sym typeface="ＤＦＰ太丸ゴシック体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7200">
                  <a:solidFill>
                    <a:srgbClr val="57564B"/>
                  </a:solidFill>
                </a:rPr>
                <a:t>たかさ</a:t>
              </a:r>
            </a:p>
          </p:txBody>
        </p:sp>
        <p:pic>
          <p:nvPicPr>
            <p:cNvPr id="111" name="図 11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057900" cy="1600201"/>
            </a:xfrm>
            <a:prstGeom prst="rect">
              <a:avLst/>
            </a:prstGeom>
            <a:effectLst/>
          </p:spPr>
        </p:pic>
      </p:grpSp>
      <p:grpSp>
        <p:nvGrpSpPr>
          <p:cNvPr id="116" name="Group 116"/>
          <p:cNvGrpSpPr/>
          <p:nvPr/>
        </p:nvGrpSpPr>
        <p:grpSpPr>
          <a:xfrm>
            <a:off x="15976600" y="5086350"/>
            <a:ext cx="2400300" cy="1295400"/>
            <a:chOff x="-215900" y="-139700"/>
            <a:chExt cx="2400300" cy="1295400"/>
          </a:xfrm>
        </p:grpSpPr>
        <p:sp>
          <p:nvSpPr>
            <p:cNvPr id="115" name="Shape 115"/>
            <p:cNvSpPr/>
            <p:nvPr/>
          </p:nvSpPr>
          <p:spPr>
            <a:xfrm>
              <a:off x="0" y="0"/>
              <a:ext cx="1968500" cy="73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4800">
                  <a:solidFill>
                    <a:srgbClr val="57564B"/>
                  </a:solidFill>
                  <a:latin typeface="ヒラギノ丸ゴ Pro"/>
                  <a:ea typeface="ヒラギノ丸ゴ Pro"/>
                  <a:cs typeface="ヒラギノ丸ゴ Pro"/>
                  <a:sym typeface="ヒラギノ丸ゴ Pr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57564B"/>
                  </a:solidFill>
                </a:rPr>
                <a:t>たかい</a:t>
              </a:r>
            </a:p>
          </p:txBody>
        </p:sp>
        <p:pic>
          <p:nvPicPr>
            <p:cNvPr id="114" name="図 113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15900" y="-139700"/>
              <a:ext cx="2400300" cy="1295400"/>
            </a:xfrm>
            <a:prstGeom prst="rect">
              <a:avLst/>
            </a:prstGeom>
            <a:effectLst/>
          </p:spPr>
        </p:pic>
      </p:grpSp>
      <p:pic>
        <p:nvPicPr>
          <p:cNvPr id="117" name="かたつむり（パパ）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20820555">
            <a:off x="15310232" y="7337087"/>
            <a:ext cx="3495246" cy="297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かたつむり（ママ）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175569" y="9153482"/>
            <a:ext cx="3580594" cy="2993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かたつむり（むすこ）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233051" y="2075425"/>
            <a:ext cx="2540602" cy="2060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かたつむり（むすめ）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057950" y="2646638"/>
            <a:ext cx="1564914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円形吹き出し 1">
            <a:extLst>
              <a:ext uri="{FF2B5EF4-FFF2-40B4-BE49-F238E27FC236}">
                <a16:creationId xmlns:a16="http://schemas.microsoft.com/office/drawing/2014/main" id="{3FB02DF0-7032-484C-8E75-3BEFB80D848C}"/>
              </a:ext>
            </a:extLst>
          </p:cNvPr>
          <p:cNvSpPr/>
          <p:nvPr/>
        </p:nvSpPr>
        <p:spPr>
          <a:xfrm>
            <a:off x="1242645" y="1221668"/>
            <a:ext cx="3138855" cy="895337"/>
          </a:xfrm>
          <a:prstGeom prst="wedgeEllipseCallout">
            <a:avLst>
              <a:gd name="adj1" fmla="val 12850"/>
              <a:gd name="adj2" fmla="val 79935"/>
            </a:avLst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GGothicE" panose="020B0909000000000000" pitchFamily="49" charset="-128"/>
                <a:ea typeface="HGGothicE" panose="020B0909000000000000" pitchFamily="49" charset="-128"/>
                <a:sym typeface="ヒラギノ角ゴ ProN W3"/>
              </a:rPr>
              <a:t>「おと」の</a:t>
            </a:r>
          </a:p>
        </p:txBody>
      </p:sp>
      <p:sp>
        <p:nvSpPr>
          <p:cNvPr id="35" name="円形吹き出し 34">
            <a:extLst>
              <a:ext uri="{FF2B5EF4-FFF2-40B4-BE49-F238E27FC236}">
                <a16:creationId xmlns:a16="http://schemas.microsoft.com/office/drawing/2014/main" id="{F1ADB3F3-4B8B-194D-BD89-5168FB5CAE93}"/>
              </a:ext>
            </a:extLst>
          </p:cNvPr>
          <p:cNvSpPr/>
          <p:nvPr/>
        </p:nvSpPr>
        <p:spPr>
          <a:xfrm>
            <a:off x="15607322" y="1184429"/>
            <a:ext cx="3138855" cy="895337"/>
          </a:xfrm>
          <a:prstGeom prst="wedgeEllipseCallout">
            <a:avLst>
              <a:gd name="adj1" fmla="val 12850"/>
              <a:gd name="adj2" fmla="val 79935"/>
            </a:avLst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GGothicE" panose="020B0909000000000000" pitchFamily="49" charset="-128"/>
                <a:ea typeface="HGGothicE" panose="020B0909000000000000" pitchFamily="49" charset="-128"/>
                <a:sym typeface="ヒラギノ角ゴ ProN W3"/>
              </a:rPr>
              <a:t>「おと」の</a:t>
            </a:r>
          </a:p>
        </p:txBody>
      </p:sp>
      <p:sp>
        <p:nvSpPr>
          <p:cNvPr id="36" name="円形吹き出し 35">
            <a:extLst>
              <a:ext uri="{FF2B5EF4-FFF2-40B4-BE49-F238E27FC236}">
                <a16:creationId xmlns:a16="http://schemas.microsoft.com/office/drawing/2014/main" id="{C3A5796E-5446-A347-9D05-B8BE80980161}"/>
              </a:ext>
            </a:extLst>
          </p:cNvPr>
          <p:cNvSpPr/>
          <p:nvPr/>
        </p:nvSpPr>
        <p:spPr>
          <a:xfrm>
            <a:off x="1299795" y="7250918"/>
            <a:ext cx="3138855" cy="895337"/>
          </a:xfrm>
          <a:prstGeom prst="wedgeEllipseCallout">
            <a:avLst>
              <a:gd name="adj1" fmla="val 12850"/>
              <a:gd name="adj2" fmla="val 79935"/>
            </a:avLst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GGothicE" panose="020B0909000000000000" pitchFamily="49" charset="-128"/>
                <a:ea typeface="HGGothicE" panose="020B0909000000000000" pitchFamily="49" charset="-128"/>
                <a:sym typeface="ヒラギノ角ゴ ProN W3"/>
              </a:rPr>
              <a:t>「おと」の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1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7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1" animBg="1" advAuto="0"/>
      <p:bldP spid="92" grpId="6" animBg="1" advAuto="0"/>
      <p:bldP spid="95" grpId="13" animBg="1" advAuto="0"/>
      <p:bldP spid="98" grpId="8" animBg="1" advAuto="0"/>
      <p:bldP spid="101" grpId="9" animBg="1" advAuto="0"/>
      <p:bldP spid="104" grpId="10" animBg="1" advAuto="0"/>
      <p:bldP spid="107" grpId="12" animBg="1" advAuto="0"/>
      <p:bldP spid="110" grpId="14" animBg="1" advAuto="0"/>
      <p:bldP spid="113" grpId="7" animBg="1" advAuto="0"/>
      <p:bldP spid="116" grpId="11" animBg="1" advAuto="0"/>
      <p:bldP spid="117" grpId="2" animBg="1" advAuto="0"/>
      <p:bldP spid="118" grpId="3" animBg="1" advAuto="0"/>
      <p:bldP spid="119" grpId="4" animBg="1" advAuto="0"/>
      <p:bldP spid="120" grpId="5" animBg="1" advAuto="0"/>
      <p:bldP spid="2" grpId="0" animBg="1"/>
      <p:bldP spid="35" grpId="0" animBg="1"/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28</Words>
  <Application>Microsoft Macintosh PowerPoint</Application>
  <PresentationFormat>ユーザー設定</PresentationFormat>
  <Paragraphs>15</Paragraphs>
  <Slides>7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Academy Engraved LET</vt:lpstr>
      <vt:lpstr>ＤＦＰ太丸ゴシック体</vt:lpstr>
      <vt:lpstr>HGGothicE</vt:lpstr>
      <vt:lpstr>ヒラギノ角ゴ ProN W3</vt:lpstr>
      <vt:lpstr>ヒラギノ丸ゴ Pro</vt:lpstr>
      <vt:lpstr>Meiryo</vt:lpstr>
      <vt:lpstr>Bodoni SvtyTwo SC ITC TT-Book</vt:lpstr>
      <vt:lpstr>Helvetica Neue</vt:lpstr>
      <vt:lpstr>White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小梨貴弘</cp:lastModifiedBy>
  <cp:revision>11</cp:revision>
  <dcterms:modified xsi:type="dcterms:W3CDTF">2018-08-09T08:01:18Z</dcterms:modified>
</cp:coreProperties>
</file>