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</p:sldIdLst>
  <p:sldSz cx="9144000" cy="5143500" type="screen16x9"/>
  <p:notesSz cx="6858000" cy="9144000"/>
  <p:custShowLst>
    <p:custShow name="２時間目（モンゴル）" id="0">
      <p:sldLst/>
    </p:custShow>
    <p:custShow name="3時間目（インド）" id="1">
      <p:sldLst/>
    </p:custShow>
    <p:custShow name="4時間目（朝鮮）" id="2">
      <p:sldLst/>
    </p:custShow>
    <p:custShow name="５時間目（インドネシア）" id="3">
      <p:sldLst>
        <p:sld r:id="rId3"/>
      </p:sldLst>
    </p:custShow>
  </p:custShow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41" autoAdjust="0"/>
  </p:normalViewPr>
  <p:slideViewPr>
    <p:cSldViewPr>
      <p:cViewPr varScale="1">
        <p:scale>
          <a:sx n="136" d="100"/>
          <a:sy n="136" d="100"/>
        </p:scale>
        <p:origin x="200" y="5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708" y="233"/>
              <a:ext cx="1856" cy="3625"/>
              <a:chOff x="3010" y="777"/>
              <a:chExt cx="1856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19" y="1799"/>
                <a:ext cx="571" cy="532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3 h 237"/>
                  <a:gd name="T4" fmla="*/ 36 w 257"/>
                  <a:gd name="T5" fmla="*/ 563 h 237"/>
                  <a:gd name="T6" fmla="*/ 64 w 257"/>
                  <a:gd name="T7" fmla="*/ 846 h 237"/>
                  <a:gd name="T8" fmla="*/ 118 w 257"/>
                  <a:gd name="T9" fmla="*/ 1109 h 237"/>
                  <a:gd name="T10" fmla="*/ 198 w 257"/>
                  <a:gd name="T11" fmla="*/ 1345 h 237"/>
                  <a:gd name="T12" fmla="*/ 295 w 257"/>
                  <a:gd name="T13" fmla="*/ 1598 h 237"/>
                  <a:gd name="T14" fmla="*/ 415 w 257"/>
                  <a:gd name="T15" fmla="*/ 1818 h 237"/>
                  <a:gd name="T16" fmla="*/ 558 w 257"/>
                  <a:gd name="T17" fmla="*/ 2016 h 237"/>
                  <a:gd name="T18" fmla="*/ 735 w 257"/>
                  <a:gd name="T19" fmla="*/ 2191 h 237"/>
                  <a:gd name="T20" fmla="*/ 942 w 257"/>
                  <a:gd name="T21" fmla="*/ 2352 h 237"/>
                  <a:gd name="T22" fmla="*/ 1164 w 257"/>
                  <a:gd name="T23" fmla="*/ 2478 h 237"/>
                  <a:gd name="T24" fmla="*/ 1437 w 257"/>
                  <a:gd name="T25" fmla="*/ 2579 h 237"/>
                  <a:gd name="T26" fmla="*/ 1733 w 257"/>
                  <a:gd name="T27" fmla="*/ 2644 h 237"/>
                  <a:gd name="T28" fmla="*/ 2064 w 257"/>
                  <a:gd name="T29" fmla="*/ 2680 h 237"/>
                  <a:gd name="T30" fmla="*/ 2413 w 257"/>
                  <a:gd name="T31" fmla="*/ 2671 h 237"/>
                  <a:gd name="T32" fmla="*/ 2819 w 257"/>
                  <a:gd name="T33" fmla="*/ 2626 h 237"/>
                  <a:gd name="T34" fmla="*/ 2457 w 257"/>
                  <a:gd name="T35" fmla="*/ 2570 h 237"/>
                  <a:gd name="T36" fmla="*/ 2137 w 257"/>
                  <a:gd name="T37" fmla="*/ 2489 h 237"/>
                  <a:gd name="T38" fmla="*/ 1866 w 257"/>
                  <a:gd name="T39" fmla="*/ 2397 h 237"/>
                  <a:gd name="T40" fmla="*/ 1624 w 257"/>
                  <a:gd name="T41" fmla="*/ 2308 h 237"/>
                  <a:gd name="T42" fmla="*/ 1402 w 257"/>
                  <a:gd name="T43" fmla="*/ 2182 h 237"/>
                  <a:gd name="T44" fmla="*/ 1229 w 257"/>
                  <a:gd name="T45" fmla="*/ 2061 h 237"/>
                  <a:gd name="T46" fmla="*/ 1066 w 257"/>
                  <a:gd name="T47" fmla="*/ 1910 h 237"/>
                  <a:gd name="T48" fmla="*/ 922 w 257"/>
                  <a:gd name="T49" fmla="*/ 1753 h 237"/>
                  <a:gd name="T50" fmla="*/ 789 w 257"/>
                  <a:gd name="T51" fmla="*/ 1598 h 237"/>
                  <a:gd name="T52" fmla="*/ 671 w 257"/>
                  <a:gd name="T53" fmla="*/ 1416 h 237"/>
                  <a:gd name="T54" fmla="*/ 573 w 257"/>
                  <a:gd name="T55" fmla="*/ 1210 h 237"/>
                  <a:gd name="T56" fmla="*/ 473 w 257"/>
                  <a:gd name="T57" fmla="*/ 997 h 237"/>
                  <a:gd name="T58" fmla="*/ 360 w 257"/>
                  <a:gd name="T59" fmla="*/ 781 h 237"/>
                  <a:gd name="T60" fmla="*/ 251 w 257"/>
                  <a:gd name="T61" fmla="*/ 534 h 237"/>
                  <a:gd name="T62" fmla="*/ 133 w 257"/>
                  <a:gd name="T63" fmla="*/ 272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8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35 h 110"/>
                  <a:gd name="T4" fmla="*/ 1338 w 124"/>
                  <a:gd name="T5" fmla="*/ 1224 h 110"/>
                  <a:gd name="T6" fmla="*/ 1193 w 124"/>
                  <a:gd name="T7" fmla="*/ 1204 h 110"/>
                  <a:gd name="T8" fmla="*/ 994 w 124"/>
                  <a:gd name="T9" fmla="*/ 1159 h 110"/>
                  <a:gd name="T10" fmla="*/ 760 w 124"/>
                  <a:gd name="T11" fmla="*/ 1134 h 110"/>
                  <a:gd name="T12" fmla="*/ 505 w 124"/>
                  <a:gd name="T13" fmla="*/ 1114 h 110"/>
                  <a:gd name="T14" fmla="*/ 279 w 124"/>
                  <a:gd name="T15" fmla="*/ 1123 h 110"/>
                  <a:gd name="T16" fmla="*/ 101 w 124"/>
                  <a:gd name="T17" fmla="*/ 1170 h 110"/>
                  <a:gd name="T18" fmla="*/ 0 w 124"/>
                  <a:gd name="T19" fmla="*/ 1260 h 110"/>
                  <a:gd name="T20" fmla="*/ 45 w 124"/>
                  <a:gd name="T21" fmla="*/ 1123 h 110"/>
                  <a:gd name="T22" fmla="*/ 89 w 124"/>
                  <a:gd name="T23" fmla="*/ 1021 h 110"/>
                  <a:gd name="T24" fmla="*/ 179 w 124"/>
                  <a:gd name="T25" fmla="*/ 940 h 110"/>
                  <a:gd name="T26" fmla="*/ 279 w 124"/>
                  <a:gd name="T27" fmla="*/ 870 h 110"/>
                  <a:gd name="T28" fmla="*/ 400 w 124"/>
                  <a:gd name="T29" fmla="*/ 823 h 110"/>
                  <a:gd name="T30" fmla="*/ 525 w 124"/>
                  <a:gd name="T31" fmla="*/ 814 h 110"/>
                  <a:gd name="T32" fmla="*/ 659 w 124"/>
                  <a:gd name="T33" fmla="*/ 814 h 110"/>
                  <a:gd name="T34" fmla="*/ 804 w 124"/>
                  <a:gd name="T35" fmla="*/ 850 h 110"/>
                  <a:gd name="T36" fmla="*/ 813 w 124"/>
                  <a:gd name="T37" fmla="*/ 814 h 110"/>
                  <a:gd name="T38" fmla="*/ 777 w 124"/>
                  <a:gd name="T39" fmla="*/ 640 h 110"/>
                  <a:gd name="T40" fmla="*/ 748 w 124"/>
                  <a:gd name="T41" fmla="*/ 437 h 110"/>
                  <a:gd name="T42" fmla="*/ 724 w 124"/>
                  <a:gd name="T43" fmla="*/ 345 h 110"/>
                  <a:gd name="T44" fmla="*/ 704 w 124"/>
                  <a:gd name="T45" fmla="*/ 345 h 110"/>
                  <a:gd name="T46" fmla="*/ 679 w 124"/>
                  <a:gd name="T47" fmla="*/ 331 h 110"/>
                  <a:gd name="T48" fmla="*/ 659 w 124"/>
                  <a:gd name="T49" fmla="*/ 300 h 110"/>
                  <a:gd name="T50" fmla="*/ 634 w 124"/>
                  <a:gd name="T51" fmla="*/ 264 h 110"/>
                  <a:gd name="T52" fmla="*/ 634 w 124"/>
                  <a:gd name="T53" fmla="*/ 219 h 110"/>
                  <a:gd name="T54" fmla="*/ 659 w 124"/>
                  <a:gd name="T55" fmla="*/ 162 h 110"/>
                  <a:gd name="T56" fmla="*/ 733 w 124"/>
                  <a:gd name="T57" fmla="*/ 92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5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8"/>
                <a:ext cx="103" cy="208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2 h 94"/>
                  <a:gd name="T4" fmla="*/ 170 w 46"/>
                  <a:gd name="T5" fmla="*/ 670 h 94"/>
                  <a:gd name="T6" fmla="*/ 125 w 46"/>
                  <a:gd name="T7" fmla="*/ 856 h 94"/>
                  <a:gd name="T8" fmla="*/ 0 w 46"/>
                  <a:gd name="T9" fmla="*/ 1018 h 94"/>
                  <a:gd name="T10" fmla="*/ 134 w 46"/>
                  <a:gd name="T11" fmla="*/ 954 h 94"/>
                  <a:gd name="T12" fmla="*/ 260 w 46"/>
                  <a:gd name="T13" fmla="*/ 867 h 94"/>
                  <a:gd name="T14" fmla="*/ 361 w 46"/>
                  <a:gd name="T15" fmla="*/ 750 h 94"/>
                  <a:gd name="T16" fmla="*/ 452 w 46"/>
                  <a:gd name="T17" fmla="*/ 617 h 94"/>
                  <a:gd name="T18" fmla="*/ 506 w 46"/>
                  <a:gd name="T19" fmla="*/ 476 h 94"/>
                  <a:gd name="T20" fmla="*/ 517 w 46"/>
                  <a:gd name="T21" fmla="*/ 323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5" y="1324"/>
                <a:ext cx="120" cy="88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9 h 40"/>
                  <a:gd name="T4" fmla="*/ 64 w 54"/>
                  <a:gd name="T5" fmla="*/ 33 h 40"/>
                  <a:gd name="T6" fmla="*/ 142 w 54"/>
                  <a:gd name="T7" fmla="*/ 88 h 40"/>
                  <a:gd name="T8" fmla="*/ 231 w 54"/>
                  <a:gd name="T9" fmla="*/ 125 h 40"/>
                  <a:gd name="T10" fmla="*/ 316 w 54"/>
                  <a:gd name="T11" fmla="*/ 161 h 40"/>
                  <a:gd name="T12" fmla="*/ 416 w 54"/>
                  <a:gd name="T13" fmla="*/ 178 h 40"/>
                  <a:gd name="T14" fmla="*/ 504 w 54"/>
                  <a:gd name="T15" fmla="*/ 194 h 40"/>
                  <a:gd name="T16" fmla="*/ 593 w 54"/>
                  <a:gd name="T17" fmla="*/ 169 h 40"/>
                  <a:gd name="T18" fmla="*/ 582 w 54"/>
                  <a:gd name="T19" fmla="*/ 266 h 40"/>
                  <a:gd name="T20" fmla="*/ 549 w 54"/>
                  <a:gd name="T21" fmla="*/ 354 h 40"/>
                  <a:gd name="T22" fmla="*/ 484 w 54"/>
                  <a:gd name="T23" fmla="*/ 407 h 40"/>
                  <a:gd name="T24" fmla="*/ 404 w 54"/>
                  <a:gd name="T25" fmla="*/ 427 h 40"/>
                  <a:gd name="T26" fmla="*/ 307 w 54"/>
                  <a:gd name="T27" fmla="*/ 416 h 40"/>
                  <a:gd name="T28" fmla="*/ 207 w 54"/>
                  <a:gd name="T29" fmla="*/ 339 h 40"/>
                  <a:gd name="T30" fmla="*/ 109 w 54"/>
                  <a:gd name="T31" fmla="*/ 21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3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1"/>
              <a:ext cx="801" cy="460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81 h 459"/>
                <a:gd name="T12" fmla="*/ 250 w 801"/>
                <a:gd name="T13" fmla="*/ 317 h 459"/>
                <a:gd name="T14" fmla="*/ 308 w 801"/>
                <a:gd name="T15" fmla="*/ 339 h 459"/>
                <a:gd name="T16" fmla="*/ 365 w 801"/>
                <a:gd name="T17" fmla="*/ 368 h 459"/>
                <a:gd name="T18" fmla="*/ 430 w 801"/>
                <a:gd name="T19" fmla="*/ 384 h 459"/>
                <a:gd name="T20" fmla="*/ 501 w 801"/>
                <a:gd name="T21" fmla="*/ 393 h 459"/>
                <a:gd name="T22" fmla="*/ 573 w 801"/>
                <a:gd name="T23" fmla="*/ 395 h 459"/>
                <a:gd name="T24" fmla="*/ 646 w 801"/>
                <a:gd name="T25" fmla="*/ 384 h 459"/>
                <a:gd name="T26" fmla="*/ 726 w 801"/>
                <a:gd name="T27" fmla="*/ 365 h 459"/>
                <a:gd name="T28" fmla="*/ 801 w 801"/>
                <a:gd name="T29" fmla="*/ 338 h 459"/>
                <a:gd name="T30" fmla="*/ 731 w 801"/>
                <a:gd name="T31" fmla="*/ 380 h 459"/>
                <a:gd name="T32" fmla="*/ 662 w 801"/>
                <a:gd name="T33" fmla="*/ 407 h 459"/>
                <a:gd name="T34" fmla="*/ 594 w 801"/>
                <a:gd name="T35" fmla="*/ 435 h 459"/>
                <a:gd name="T36" fmla="*/ 532 w 801"/>
                <a:gd name="T37" fmla="*/ 448 h 459"/>
                <a:gd name="T38" fmla="*/ 471 w 801"/>
                <a:gd name="T39" fmla="*/ 462 h 459"/>
                <a:gd name="T40" fmla="*/ 411 w 801"/>
                <a:gd name="T41" fmla="*/ 461 h 459"/>
                <a:gd name="T42" fmla="*/ 350 w 801"/>
                <a:gd name="T43" fmla="*/ 461 h 459"/>
                <a:gd name="T44" fmla="*/ 291 w 801"/>
                <a:gd name="T45" fmla="*/ 453 h 459"/>
                <a:gd name="T46" fmla="*/ 244 w 801"/>
                <a:gd name="T47" fmla="*/ 439 h 459"/>
                <a:gd name="T48" fmla="*/ 192 w 801"/>
                <a:gd name="T49" fmla="*/ 418 h 459"/>
                <a:gd name="T50" fmla="*/ 145 w 801"/>
                <a:gd name="T51" fmla="*/ 397 h 459"/>
                <a:gd name="T52" fmla="*/ 100 w 801"/>
                <a:gd name="T53" fmla="*/ 376 h 459"/>
                <a:gd name="T54" fmla="*/ 60 w 801"/>
                <a:gd name="T55" fmla="*/ 350 h 459"/>
                <a:gd name="T56" fmla="*/ 0 w 801"/>
                <a:gd name="T57" fmla="*/ 297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6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9 h 77"/>
                <a:gd name="T6" fmla="*/ 243 w 29"/>
                <a:gd name="T7" fmla="*/ 412 h 77"/>
                <a:gd name="T8" fmla="*/ 108 w 29"/>
                <a:gd name="T9" fmla="*/ 875 h 77"/>
                <a:gd name="T10" fmla="*/ 27 w 29"/>
                <a:gd name="T11" fmla="*/ 1387 h 77"/>
                <a:gd name="T12" fmla="*/ 0 w 29"/>
                <a:gd name="T13" fmla="*/ 2029 h 77"/>
                <a:gd name="T14" fmla="*/ 81 w 29"/>
                <a:gd name="T15" fmla="*/ 2764 h 77"/>
                <a:gd name="T16" fmla="*/ 297 w 29"/>
                <a:gd name="T17" fmla="*/ 3545 h 77"/>
                <a:gd name="T18" fmla="*/ 405 w 29"/>
                <a:gd name="T19" fmla="*/ 2441 h 77"/>
                <a:gd name="T20" fmla="*/ 513 w 29"/>
                <a:gd name="T21" fmla="*/ 1710 h 77"/>
                <a:gd name="T22" fmla="*/ 621 w 29"/>
                <a:gd name="T23" fmla="*/ 1014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93" y="3324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4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32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3"/>
              <a:ext cx="862" cy="885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3 h 886"/>
                <a:gd name="T10" fmla="*/ 237 w 862"/>
                <a:gd name="T11" fmla="*/ 663 h 886"/>
                <a:gd name="T12" fmla="*/ 338 w 862"/>
                <a:gd name="T13" fmla="*/ 761 h 886"/>
                <a:gd name="T14" fmla="*/ 450 w 862"/>
                <a:gd name="T15" fmla="*/ 835 h 886"/>
                <a:gd name="T16" fmla="*/ 579 w 862"/>
                <a:gd name="T17" fmla="*/ 876 h 886"/>
                <a:gd name="T18" fmla="*/ 714 w 862"/>
                <a:gd name="T19" fmla="*/ 883 h 886"/>
                <a:gd name="T20" fmla="*/ 862 w 862"/>
                <a:gd name="T21" fmla="*/ 848 h 886"/>
                <a:gd name="T22" fmla="*/ 784 w 862"/>
                <a:gd name="T23" fmla="*/ 853 h 886"/>
                <a:gd name="T24" fmla="*/ 700 w 862"/>
                <a:gd name="T25" fmla="*/ 832 h 886"/>
                <a:gd name="T26" fmla="*/ 621 w 862"/>
                <a:gd name="T27" fmla="*/ 791 h 886"/>
                <a:gd name="T28" fmla="*/ 542 w 862"/>
                <a:gd name="T29" fmla="*/ 725 h 886"/>
                <a:gd name="T30" fmla="*/ 466 w 862"/>
                <a:gd name="T31" fmla="*/ 646 h 886"/>
                <a:gd name="T32" fmla="*/ 397 w 862"/>
                <a:gd name="T33" fmla="*/ 554 h 886"/>
                <a:gd name="T34" fmla="*/ 334 w 862"/>
                <a:gd name="T35" fmla="*/ 451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3"/>
              <a:ext cx="681" cy="592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7 h 237"/>
                <a:gd name="T4" fmla="*/ 56 w 257"/>
                <a:gd name="T5" fmla="*/ 779 h 237"/>
                <a:gd name="T6" fmla="*/ 111 w 257"/>
                <a:gd name="T7" fmla="*/ 1167 h 237"/>
                <a:gd name="T8" fmla="*/ 204 w 257"/>
                <a:gd name="T9" fmla="*/ 1529 h 237"/>
                <a:gd name="T10" fmla="*/ 337 w 257"/>
                <a:gd name="T11" fmla="*/ 1853 h 237"/>
                <a:gd name="T12" fmla="*/ 506 w 257"/>
                <a:gd name="T13" fmla="*/ 2196 h 237"/>
                <a:gd name="T14" fmla="*/ 710 w 257"/>
                <a:gd name="T15" fmla="*/ 2508 h 237"/>
                <a:gd name="T16" fmla="*/ 949 w 257"/>
                <a:gd name="T17" fmla="*/ 2778 h 237"/>
                <a:gd name="T18" fmla="*/ 1251 w 257"/>
                <a:gd name="T19" fmla="*/ 3025 h 237"/>
                <a:gd name="T20" fmla="*/ 1600 w 257"/>
                <a:gd name="T21" fmla="*/ 3245 h 237"/>
                <a:gd name="T22" fmla="*/ 1974 w 257"/>
                <a:gd name="T23" fmla="*/ 3412 h 237"/>
                <a:gd name="T24" fmla="*/ 2435 w 257"/>
                <a:gd name="T25" fmla="*/ 3557 h 237"/>
                <a:gd name="T26" fmla="*/ 2941 w 257"/>
                <a:gd name="T27" fmla="*/ 3649 h 237"/>
                <a:gd name="T28" fmla="*/ 3498 w 257"/>
                <a:gd name="T29" fmla="*/ 3694 h 237"/>
                <a:gd name="T30" fmla="*/ 4094 w 257"/>
                <a:gd name="T31" fmla="*/ 3682 h 237"/>
                <a:gd name="T32" fmla="*/ 4783 w 257"/>
                <a:gd name="T33" fmla="*/ 3619 h 237"/>
                <a:gd name="T34" fmla="*/ 4171 w 257"/>
                <a:gd name="T35" fmla="*/ 3537 h 237"/>
                <a:gd name="T36" fmla="*/ 3630 w 257"/>
                <a:gd name="T37" fmla="*/ 3432 h 237"/>
                <a:gd name="T38" fmla="*/ 3159 w 257"/>
                <a:gd name="T39" fmla="*/ 3307 h 237"/>
                <a:gd name="T40" fmla="*/ 2753 w 257"/>
                <a:gd name="T41" fmla="*/ 3182 h 237"/>
                <a:gd name="T42" fmla="*/ 2380 w 257"/>
                <a:gd name="T43" fmla="*/ 3007 h 237"/>
                <a:gd name="T44" fmla="*/ 2085 w 257"/>
                <a:gd name="T45" fmla="*/ 2840 h 237"/>
                <a:gd name="T46" fmla="*/ 1805 w 257"/>
                <a:gd name="T47" fmla="*/ 2633 h 237"/>
                <a:gd name="T48" fmla="*/ 1566 w 257"/>
                <a:gd name="T49" fmla="*/ 2415 h 237"/>
                <a:gd name="T50" fmla="*/ 1341 w 257"/>
                <a:gd name="T51" fmla="*/ 2196 h 237"/>
                <a:gd name="T52" fmla="*/ 1137 w 257"/>
                <a:gd name="T53" fmla="*/ 1946 h 237"/>
                <a:gd name="T54" fmla="*/ 970 w 257"/>
                <a:gd name="T55" fmla="*/ 1666 h 237"/>
                <a:gd name="T56" fmla="*/ 800 w 257"/>
                <a:gd name="T57" fmla="*/ 1374 h 237"/>
                <a:gd name="T58" fmla="*/ 612 w 257"/>
                <a:gd name="T59" fmla="*/ 1074 h 237"/>
                <a:gd name="T60" fmla="*/ 429 w 257"/>
                <a:gd name="T61" fmla="*/ 729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9"/>
              <a:ext cx="330" cy="277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25 h 110"/>
                <a:gd name="T4" fmla="*/ 2259 w 124"/>
                <a:gd name="T5" fmla="*/ 1705 h 110"/>
                <a:gd name="T6" fmla="*/ 2017 w 124"/>
                <a:gd name="T7" fmla="*/ 1675 h 110"/>
                <a:gd name="T8" fmla="*/ 1679 w 124"/>
                <a:gd name="T9" fmla="*/ 1612 h 110"/>
                <a:gd name="T10" fmla="*/ 1283 w 124"/>
                <a:gd name="T11" fmla="*/ 1579 h 110"/>
                <a:gd name="T12" fmla="*/ 849 w 124"/>
                <a:gd name="T13" fmla="*/ 1546 h 110"/>
                <a:gd name="T14" fmla="*/ 474 w 124"/>
                <a:gd name="T15" fmla="*/ 1566 h 110"/>
                <a:gd name="T16" fmla="*/ 170 w 124"/>
                <a:gd name="T17" fmla="*/ 1629 h 110"/>
                <a:gd name="T18" fmla="*/ 0 w 124"/>
                <a:gd name="T19" fmla="*/ 1758 h 110"/>
                <a:gd name="T20" fmla="*/ 77 w 124"/>
                <a:gd name="T21" fmla="*/ 1566 h 110"/>
                <a:gd name="T22" fmla="*/ 149 w 124"/>
                <a:gd name="T23" fmla="*/ 1420 h 110"/>
                <a:gd name="T24" fmla="*/ 303 w 124"/>
                <a:gd name="T25" fmla="*/ 1307 h 110"/>
                <a:gd name="T26" fmla="*/ 474 w 124"/>
                <a:gd name="T27" fmla="*/ 1211 h 110"/>
                <a:gd name="T28" fmla="*/ 679 w 124"/>
                <a:gd name="T29" fmla="*/ 1148 h 110"/>
                <a:gd name="T30" fmla="*/ 886 w 124"/>
                <a:gd name="T31" fmla="*/ 1136 h 110"/>
                <a:gd name="T32" fmla="*/ 1112 w 124"/>
                <a:gd name="T33" fmla="*/ 1136 h 110"/>
                <a:gd name="T34" fmla="*/ 1360 w 124"/>
                <a:gd name="T35" fmla="*/ 1179 h 110"/>
                <a:gd name="T36" fmla="*/ 1373 w 124"/>
                <a:gd name="T37" fmla="*/ 1136 h 110"/>
                <a:gd name="T38" fmla="*/ 1317 w 124"/>
                <a:gd name="T39" fmla="*/ 894 h 110"/>
                <a:gd name="T40" fmla="*/ 1261 w 124"/>
                <a:gd name="T41" fmla="*/ 609 h 110"/>
                <a:gd name="T42" fmla="*/ 1224 w 124"/>
                <a:gd name="T43" fmla="*/ 481 h 110"/>
                <a:gd name="T44" fmla="*/ 1190 w 124"/>
                <a:gd name="T45" fmla="*/ 481 h 110"/>
                <a:gd name="T46" fmla="*/ 1147 w 124"/>
                <a:gd name="T47" fmla="*/ 463 h 110"/>
                <a:gd name="T48" fmla="*/ 1112 w 124"/>
                <a:gd name="T49" fmla="*/ 413 h 110"/>
                <a:gd name="T50" fmla="*/ 1078 w 124"/>
                <a:gd name="T51" fmla="*/ 368 h 110"/>
                <a:gd name="T52" fmla="*/ 1078 w 124"/>
                <a:gd name="T53" fmla="*/ 305 h 110"/>
                <a:gd name="T54" fmla="*/ 1112 w 124"/>
                <a:gd name="T55" fmla="*/ 222 h 110"/>
                <a:gd name="T56" fmla="*/ 1245 w 124"/>
                <a:gd name="T57" fmla="*/ 126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9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26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926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サブタイトルの書式設定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9609B-C198-7D48-BEF8-D78BBBCD30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346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E580E-37A4-FD42-94C5-989713E3E0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110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5F7BD-4F3D-AD4E-9489-DF673950CE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139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D7AD7-D699-884A-A1EF-C734709898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116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0712E-737F-EE47-8544-682180E12B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10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BCD0D-00D9-F648-8500-BF4877D5A9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353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46785-7F33-AB4B-AE79-F80FFED8AC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075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DEE18-167A-9847-AC9F-CA9BC57A8A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025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8FFF3-BC9A-C248-BC71-EB11F64E17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186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89043-908A-D745-B44C-6F4D11C7BA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072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BB174-A996-C245-A2AF-3DF5CF5175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16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51419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4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3 h 802"/>
                <a:gd name="T12" fmla="*/ 397 w 472"/>
                <a:gd name="T13" fmla="*/ 533 h 802"/>
                <a:gd name="T14" fmla="*/ 341 w 472"/>
                <a:gd name="T15" fmla="*/ 640 h 802"/>
                <a:gd name="T16" fmla="*/ 173 w 472"/>
                <a:gd name="T17" fmla="*/ 720 h 802"/>
                <a:gd name="T18" fmla="*/ 77 w 472"/>
                <a:gd name="T19" fmla="*/ 736 h 802"/>
                <a:gd name="T20" fmla="*/ 69 w 472"/>
                <a:gd name="T21" fmla="*/ 808 h 802"/>
                <a:gd name="T22" fmla="*/ 7 w 472"/>
                <a:gd name="T23" fmla="*/ 794 h 802"/>
                <a:gd name="T24" fmla="*/ 5 w 472"/>
                <a:gd name="T25" fmla="*/ 757 h 802"/>
                <a:gd name="T26" fmla="*/ 37 w 472"/>
                <a:gd name="T27" fmla="*/ 728 h 802"/>
                <a:gd name="T28" fmla="*/ 5 w 472"/>
                <a:gd name="T29" fmla="*/ 676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0" y="2906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1" y="3107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8" y="3130"/>
                <a:ext cx="21" cy="56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4 h 77"/>
                  <a:gd name="T8" fmla="*/ 1 w 29"/>
                  <a:gd name="T9" fmla="*/ 7 h 77"/>
                  <a:gd name="T10" fmla="*/ 1 w 29"/>
                  <a:gd name="T11" fmla="*/ 12 h 77"/>
                  <a:gd name="T12" fmla="*/ 0 w 29"/>
                  <a:gd name="T13" fmla="*/ 17 h 77"/>
                  <a:gd name="T14" fmla="*/ 1 w 29"/>
                  <a:gd name="T15" fmla="*/ 23 h 77"/>
                  <a:gd name="T16" fmla="*/ 4 w 29"/>
                  <a:gd name="T17" fmla="*/ 30 h 77"/>
                  <a:gd name="T18" fmla="*/ 6 w 29"/>
                  <a:gd name="T19" fmla="*/ 20 h 77"/>
                  <a:gd name="T20" fmla="*/ 7 w 29"/>
                  <a:gd name="T21" fmla="*/ 15 h 77"/>
                  <a:gd name="T22" fmla="*/ 9 w 29"/>
                  <a:gd name="T23" fmla="*/ 9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58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2" y="1721"/>
                  <a:ext cx="60" cy="28"/>
                </a:xfrm>
                <a:custGeom>
                  <a:avLst/>
                  <a:gdLst>
                    <a:gd name="T0" fmla="*/ 28 w 87"/>
                    <a:gd name="T1" fmla="*/ 8 h 40"/>
                    <a:gd name="T2" fmla="*/ 26 w 87"/>
                    <a:gd name="T3" fmla="*/ 6 h 40"/>
                    <a:gd name="T4" fmla="*/ 22 w 87"/>
                    <a:gd name="T5" fmla="*/ 4 h 40"/>
                    <a:gd name="T6" fmla="*/ 19 w 87"/>
                    <a:gd name="T7" fmla="*/ 3 h 40"/>
                    <a:gd name="T8" fmla="*/ 15 w 87"/>
                    <a:gd name="T9" fmla="*/ 2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4 h 40"/>
                    <a:gd name="T22" fmla="*/ 7 w 87"/>
                    <a:gd name="T23" fmla="*/ 5 h 40"/>
                    <a:gd name="T24" fmla="*/ 11 w 87"/>
                    <a:gd name="T25" fmla="*/ 6 h 40"/>
                    <a:gd name="T26" fmla="*/ 14 w 87"/>
                    <a:gd name="T27" fmla="*/ 8 h 40"/>
                    <a:gd name="T28" fmla="*/ 17 w 87"/>
                    <a:gd name="T29" fmla="*/ 9 h 40"/>
                    <a:gd name="T30" fmla="*/ 21 w 87"/>
                    <a:gd name="T31" fmla="*/ 11 h 40"/>
                    <a:gd name="T32" fmla="*/ 24 w 87"/>
                    <a:gd name="T33" fmla="*/ 14 h 40"/>
                    <a:gd name="T34" fmla="*/ 28 w 87"/>
                    <a:gd name="T35" fmla="*/ 8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4" y="896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6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4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3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50"/>
              <a:ext cx="47" cy="85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6 h 86"/>
                <a:gd name="T6" fmla="*/ 0 w 47"/>
                <a:gd name="T7" fmla="*/ 83 h 86"/>
                <a:gd name="T8" fmla="*/ 8 w 47"/>
                <a:gd name="T9" fmla="*/ 79 h 86"/>
                <a:gd name="T10" fmla="*/ 20 w 47"/>
                <a:gd name="T11" fmla="*/ 70 h 86"/>
                <a:gd name="T12" fmla="*/ 33 w 47"/>
                <a:gd name="T13" fmla="*/ 60 h 86"/>
                <a:gd name="T14" fmla="*/ 42 w 47"/>
                <a:gd name="T15" fmla="*/ 48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09"/>
              <a:ext cx="344" cy="244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5 h 237"/>
                <a:gd name="T6" fmla="*/ 15 w 257"/>
                <a:gd name="T7" fmla="*/ 81 h 237"/>
                <a:gd name="T8" fmla="*/ 27 w 257"/>
                <a:gd name="T9" fmla="*/ 107 h 237"/>
                <a:gd name="T10" fmla="*/ 43 w 257"/>
                <a:gd name="T11" fmla="*/ 131 h 237"/>
                <a:gd name="T12" fmla="*/ 64 w 257"/>
                <a:gd name="T13" fmla="*/ 153 h 237"/>
                <a:gd name="T14" fmla="*/ 91 w 257"/>
                <a:gd name="T15" fmla="*/ 176 h 237"/>
                <a:gd name="T16" fmla="*/ 122 w 257"/>
                <a:gd name="T17" fmla="*/ 194 h 237"/>
                <a:gd name="T18" fmla="*/ 161 w 257"/>
                <a:gd name="T19" fmla="*/ 212 h 237"/>
                <a:gd name="T20" fmla="*/ 206 w 257"/>
                <a:gd name="T21" fmla="*/ 226 h 237"/>
                <a:gd name="T22" fmla="*/ 254 w 257"/>
                <a:gd name="T23" fmla="*/ 239 h 237"/>
                <a:gd name="T24" fmla="*/ 313 w 257"/>
                <a:gd name="T25" fmla="*/ 249 h 237"/>
                <a:gd name="T26" fmla="*/ 377 w 257"/>
                <a:gd name="T27" fmla="*/ 255 h 237"/>
                <a:gd name="T28" fmla="*/ 451 w 257"/>
                <a:gd name="T29" fmla="*/ 258 h 237"/>
                <a:gd name="T30" fmla="*/ 527 w 257"/>
                <a:gd name="T31" fmla="*/ 257 h 237"/>
                <a:gd name="T32" fmla="*/ 616 w 257"/>
                <a:gd name="T33" fmla="*/ 253 h 237"/>
                <a:gd name="T34" fmla="*/ 538 w 257"/>
                <a:gd name="T35" fmla="*/ 248 h 237"/>
                <a:gd name="T36" fmla="*/ 467 w 257"/>
                <a:gd name="T37" fmla="*/ 240 h 237"/>
                <a:gd name="T38" fmla="*/ 408 w 257"/>
                <a:gd name="T39" fmla="*/ 231 h 237"/>
                <a:gd name="T40" fmla="*/ 355 w 257"/>
                <a:gd name="T41" fmla="*/ 222 h 237"/>
                <a:gd name="T42" fmla="*/ 307 w 257"/>
                <a:gd name="T43" fmla="*/ 211 h 237"/>
                <a:gd name="T44" fmla="*/ 269 w 257"/>
                <a:gd name="T45" fmla="*/ 199 h 237"/>
                <a:gd name="T46" fmla="*/ 233 w 257"/>
                <a:gd name="T47" fmla="*/ 184 h 237"/>
                <a:gd name="T48" fmla="*/ 201 w 257"/>
                <a:gd name="T49" fmla="*/ 170 h 237"/>
                <a:gd name="T50" fmla="*/ 171 w 257"/>
                <a:gd name="T51" fmla="*/ 153 h 237"/>
                <a:gd name="T52" fmla="*/ 147 w 257"/>
                <a:gd name="T53" fmla="*/ 137 h 237"/>
                <a:gd name="T54" fmla="*/ 126 w 257"/>
                <a:gd name="T55" fmla="*/ 116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0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5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6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5 h 94"/>
                <a:gd name="T6" fmla="*/ 27 w 46"/>
                <a:gd name="T7" fmla="*/ 85 h 94"/>
                <a:gd name="T8" fmla="*/ 0 w 46"/>
                <a:gd name="T9" fmla="*/ 100 h 94"/>
                <a:gd name="T10" fmla="*/ 30 w 46"/>
                <a:gd name="T11" fmla="*/ 94 h 94"/>
                <a:gd name="T12" fmla="*/ 57 w 46"/>
                <a:gd name="T13" fmla="*/ 86 h 94"/>
                <a:gd name="T14" fmla="*/ 78 w 46"/>
                <a:gd name="T15" fmla="*/ 73 h 94"/>
                <a:gd name="T16" fmla="*/ 98 w 46"/>
                <a:gd name="T17" fmla="*/ 60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5"/>
              <a:ext cx="72" cy="40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5 h 40"/>
                <a:gd name="T20" fmla="*/ 119 w 54"/>
                <a:gd name="T21" fmla="*/ 33 h 40"/>
                <a:gd name="T22" fmla="*/ 105 w 54"/>
                <a:gd name="T23" fmla="*/ 38 h 40"/>
                <a:gd name="T24" fmla="*/ 87 w 54"/>
                <a:gd name="T25" fmla="*/ 40 h 40"/>
                <a:gd name="T26" fmla="*/ 65 w 54"/>
                <a:gd name="T27" fmla="*/ 39 h 40"/>
                <a:gd name="T28" fmla="*/ 44 w 54"/>
                <a:gd name="T29" fmla="*/ 32 h 40"/>
                <a:gd name="T30" fmla="*/ 23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5"/>
              <a:ext cx="360" cy="651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6 h 650"/>
                <a:gd name="T30" fmla="*/ 218 w 360"/>
                <a:gd name="T31" fmla="*/ 373 h 650"/>
                <a:gd name="T32" fmla="*/ 167 w 360"/>
                <a:gd name="T33" fmla="*/ 399 h 650"/>
                <a:gd name="T34" fmla="*/ 111 w 360"/>
                <a:gd name="T35" fmla="*/ 428 h 650"/>
                <a:gd name="T36" fmla="*/ 69 w 360"/>
                <a:gd name="T37" fmla="*/ 460 h 650"/>
                <a:gd name="T38" fmla="*/ 35 w 360"/>
                <a:gd name="T39" fmla="*/ 493 h 650"/>
                <a:gd name="T40" fmla="*/ 12 w 360"/>
                <a:gd name="T41" fmla="*/ 529 h 650"/>
                <a:gd name="T42" fmla="*/ 0 w 360"/>
                <a:gd name="T43" fmla="*/ 556 h 650"/>
                <a:gd name="T44" fmla="*/ 0 w 360"/>
                <a:gd name="T45" fmla="*/ 653 h 650"/>
                <a:gd name="T46" fmla="*/ 6 w 360"/>
                <a:gd name="T47" fmla="*/ 631 h 650"/>
                <a:gd name="T48" fmla="*/ 19 w 360"/>
                <a:gd name="T49" fmla="*/ 597 h 650"/>
                <a:gd name="T50" fmla="*/ 43 w 360"/>
                <a:gd name="T51" fmla="*/ 554 h 650"/>
                <a:gd name="T52" fmla="*/ 76 w 360"/>
                <a:gd name="T53" fmla="*/ 506 h 650"/>
                <a:gd name="T54" fmla="*/ 125 w 360"/>
                <a:gd name="T55" fmla="*/ 457 h 650"/>
                <a:gd name="T56" fmla="*/ 190 w 360"/>
                <a:gd name="T57" fmla="*/ 411 h 650"/>
                <a:gd name="T58" fmla="*/ 275 w 360"/>
                <a:gd name="T59" fmla="*/ 368 h 650"/>
                <a:gd name="T60" fmla="*/ 308 w 360"/>
                <a:gd name="T61" fmla="*/ 345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5"/>
            </a:xfrm>
            <a:custGeom>
              <a:avLst/>
              <a:gdLst>
                <a:gd name="T0" fmla="*/ 40 w 596"/>
                <a:gd name="T1" fmla="*/ 403 h 666"/>
                <a:gd name="T2" fmla="*/ 15 w 596"/>
                <a:gd name="T3" fmla="*/ 371 h 666"/>
                <a:gd name="T4" fmla="*/ 0 w 596"/>
                <a:gd name="T5" fmla="*/ 314 h 666"/>
                <a:gd name="T6" fmla="*/ 9 w 596"/>
                <a:gd name="T7" fmla="*/ 242 h 666"/>
                <a:gd name="T8" fmla="*/ 62 w 596"/>
                <a:gd name="T9" fmla="*/ 164 h 666"/>
                <a:gd name="T10" fmla="*/ 169 w 596"/>
                <a:gd name="T11" fmla="*/ 91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09 h 666"/>
                <a:gd name="T24" fmla="*/ 1461 w 596"/>
                <a:gd name="T25" fmla="*/ 445 h 666"/>
                <a:gd name="T26" fmla="*/ 1391 w 596"/>
                <a:gd name="T27" fmla="*/ 571 h 666"/>
                <a:gd name="T28" fmla="*/ 1245 w 596"/>
                <a:gd name="T29" fmla="*/ 670 h 666"/>
                <a:gd name="T30" fmla="*/ 1024 w 596"/>
                <a:gd name="T31" fmla="*/ 721 h 666"/>
                <a:gd name="T32" fmla="*/ 955 w 596"/>
                <a:gd name="T33" fmla="*/ 717 h 666"/>
                <a:gd name="T34" fmla="*/ 1083 w 596"/>
                <a:gd name="T35" fmla="*/ 672 h 666"/>
                <a:gd name="T36" fmla="*/ 1183 w 596"/>
                <a:gd name="T37" fmla="*/ 592 h 666"/>
                <a:gd name="T38" fmla="*/ 1251 w 596"/>
                <a:gd name="T39" fmla="*/ 494 h 666"/>
                <a:gd name="T40" fmla="*/ 1276 w 596"/>
                <a:gd name="T41" fmla="*/ 386 h 666"/>
                <a:gd name="T42" fmla="*/ 1261 w 596"/>
                <a:gd name="T43" fmla="*/ 281 h 666"/>
                <a:gd name="T44" fmla="*/ 1190 w 596"/>
                <a:gd name="T45" fmla="*/ 189 h 666"/>
                <a:gd name="T46" fmla="*/ 1063 w 596"/>
                <a:gd name="T47" fmla="*/ 121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1 h 666"/>
                <a:gd name="T58" fmla="*/ 140 w 596"/>
                <a:gd name="T59" fmla="*/ 224 h 666"/>
                <a:gd name="T60" fmla="*/ 98 w 596"/>
                <a:gd name="T61" fmla="*/ 296 h 666"/>
                <a:gd name="T62" fmla="*/ 69 w 596"/>
                <a:gd name="T63" fmla="*/ 36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823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77788"/>
            <a:ext cx="8243887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823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24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24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A35A970E-B503-4F48-AAE3-496EC58D8B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ＭＳ Ｐゴシック" charset="-128"/>
          <a:cs typeface="ＭＳ Ｐゴシック" charset="-128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ＭＳ Ｐゴシック" charset="-128"/>
          <a:cs typeface="ＭＳ Ｐゴシック" charset="-128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ＭＳ Ｐゴシック" charset="-128"/>
          <a:cs typeface="ＭＳ Ｐゴシック" charset="-128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ＭＳ Ｐゴシック" charset="-128"/>
          <a:cs typeface="ＭＳ Ｐゴシック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ＭＳ Ｐゴシック" charset="-128"/>
          <a:cs typeface="ＭＳ Ｐゴシック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ＭＳ Ｐゴシック" charset="-128"/>
          <a:cs typeface="ＭＳ Ｐゴシック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23528" y="1563638"/>
            <a:ext cx="8532440" cy="792088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10785825"/>
              </a:avLst>
            </a:prstTxWarp>
            <a:spAutoFit/>
          </a:bodyPr>
          <a:lstStyle/>
          <a:p>
            <a:pPr algn="ctr"/>
            <a:r>
              <a:rPr lang="ja-JP" alt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HGSoeiKakupoptai Heavy" pitchFamily="49" charset="-128"/>
                <a:ea typeface="HGSoeiKakupoptai Heavy" pitchFamily="49" charset="-128"/>
                <a:cs typeface="ＤＦＰ太丸ゴシック体"/>
              </a:rPr>
              <a:t>リコーダー「　曲　名　」</a:t>
            </a:r>
            <a:endParaRPr lang="ja-JP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HGSoeiKakupoptai Heavy" pitchFamily="49" charset="-128"/>
              <a:ea typeface="HGSoeiKakupoptai Heavy" pitchFamily="49" charset="-128"/>
              <a:cs typeface="ＤＦＰ太丸ゴシック体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99792" y="41151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>
                <a:solidFill>
                  <a:srgbClr val="008000"/>
                </a:solidFill>
                <a:latin typeface="メイリオ"/>
                <a:ea typeface="メイリオ"/>
                <a:cs typeface="メイリオ"/>
              </a:rPr>
              <a:t>○○○小　</a:t>
            </a:r>
            <a:r>
              <a:rPr lang="ja-JP" altLang="en-US" sz="3200" b="1">
                <a:solidFill>
                  <a:srgbClr val="008000"/>
                </a:solidFill>
                <a:latin typeface="メイリオ"/>
                <a:ea typeface="メイリオ"/>
                <a:cs typeface="メイリオ"/>
              </a:rPr>
              <a:t>○</a:t>
            </a:r>
            <a:r>
              <a:rPr kumimoji="1" lang="ja-JP" altLang="en-US" sz="3200" b="1">
                <a:solidFill>
                  <a:srgbClr val="008000"/>
                </a:solidFill>
                <a:latin typeface="メイリオ"/>
                <a:ea typeface="メイリオ"/>
                <a:cs typeface="メイリオ"/>
              </a:rPr>
              <a:t>年</a:t>
            </a:r>
            <a:r>
              <a:rPr lang="ja-JP" altLang="en-US" sz="3200" b="1">
                <a:solidFill>
                  <a:srgbClr val="008000"/>
                </a:solidFill>
                <a:latin typeface="メイリオ"/>
                <a:ea typeface="メイリオ"/>
                <a:cs typeface="メイリオ"/>
              </a:rPr>
              <a:t>○</a:t>
            </a:r>
            <a:r>
              <a:rPr kumimoji="1" lang="ja-JP" altLang="en-US" sz="3200" b="1">
                <a:solidFill>
                  <a:srgbClr val="008000"/>
                </a:solidFill>
                <a:latin typeface="メイリオ"/>
                <a:ea typeface="メイリオ"/>
                <a:cs typeface="メイリオ"/>
              </a:rPr>
              <a:t>組</a:t>
            </a:r>
            <a:endParaRPr kumimoji="1" lang="ja-JP" altLang="en-US" sz="3200" b="1" dirty="0">
              <a:solidFill>
                <a:srgbClr val="008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04048" y="2571750"/>
            <a:ext cx="3262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ヒラギノ角ゴ Std W8"/>
              </a:rPr>
              <a:t>グループ</a:t>
            </a:r>
            <a:endParaRPr kumimoji="1" lang="en-US" altLang="ja-JP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00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  <a:cs typeface="ヒラギノ角ゴ Std W8"/>
            </a:endParaRPr>
          </a:p>
          <a:p>
            <a:pPr algn="ctr"/>
            <a:r>
              <a:rPr kumimoji="1" lang="ja-JP" alt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ヒラギノ角ゴ Std W8"/>
              </a:rPr>
              <a:t>発表会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DECBBA6-EF18-B94A-9C7F-4883CA414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044" y="2355726"/>
            <a:ext cx="1995686" cy="199568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0E5FF1C-1F95-EF40-9734-1B6D5A1F0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60" y="2787774"/>
            <a:ext cx="1923678" cy="1923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5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SoeiKakupoptai Heavy" pitchFamily="49" charset="-128"/>
                <a:ea typeface="HGSoeiKakupoptai Heavy" pitchFamily="49" charset="-128"/>
                <a:cs typeface="ヒラギノ角ゴ Std W8"/>
              </a:rPr>
              <a:t>プログラム　１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51478" y="1851670"/>
            <a:ext cx="460136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eiryo" panose="020B0604030504040204" pitchFamily="34" charset="-128"/>
                <a:ea typeface="Meiryo" panose="020B0604030504040204" pitchFamily="34" charset="-128"/>
                <a:cs typeface="ＤＦＰ太丸ゴシック体"/>
              </a:rPr>
              <a:t>６班</a:t>
            </a:r>
            <a:endParaRPr lang="en-US" altLang="ja-JP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eiryo" panose="020B0604030504040204" pitchFamily="34" charset="-128"/>
              <a:ea typeface="Meiryo" panose="020B0604030504040204" pitchFamily="34" charset="-128"/>
              <a:cs typeface="ＤＦＰ太丸ゴシック体"/>
            </a:endParaRPr>
          </a:p>
          <a:p>
            <a:pPr algn="ctr"/>
            <a:r>
              <a:rPr lang="ja-JP" altLang="en-US" sz="8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eiryo" panose="020B0604030504040204" pitchFamily="34" charset="-128"/>
                <a:ea typeface="Meiryo" panose="020B0604030504040204" pitchFamily="34" charset="-128"/>
                <a:cs typeface="ＤＦＰ太丸ゴシック体"/>
              </a:rPr>
              <a:t>グループ</a:t>
            </a:r>
            <a:endParaRPr lang="ja-JP" alt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7AF9C63-DB32-5E49-AF0B-05634A0F6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686" y="2499742"/>
            <a:ext cx="3351602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7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SoeiKakupoptai Heavy" pitchFamily="49" charset="-128"/>
                <a:ea typeface="HGSoeiKakupoptai Heavy" pitchFamily="49" charset="-128"/>
                <a:cs typeface="ヒラギノ角ゴ Std W8"/>
              </a:rPr>
              <a:t>プログラム</a:t>
            </a:r>
            <a:r>
              <a:rPr kumimoji="1" lang="ja-JP" altLang="en-US">
                <a:latin typeface="HGSoeiKakupoptai Heavy" pitchFamily="49" charset="-128"/>
                <a:ea typeface="HGSoeiKakupoptai Heavy" pitchFamily="49" charset="-128"/>
                <a:cs typeface="ヒラギノ角ゴ Std W8"/>
              </a:rPr>
              <a:t>　２</a:t>
            </a:r>
            <a:endParaRPr kumimoji="1" lang="ja-JP" altLang="en-US" dirty="0">
              <a:latin typeface="HGSoeiKakupoptai Heavy" pitchFamily="49" charset="-128"/>
              <a:ea typeface="HGSoeiKakupoptai Heavy" pitchFamily="49" charset="-12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1478" y="1851670"/>
            <a:ext cx="460136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eiryo" panose="020B0604030504040204" pitchFamily="34" charset="-128"/>
                <a:ea typeface="Meiryo" panose="020B0604030504040204" pitchFamily="34" charset="-128"/>
                <a:cs typeface="ＤＦＰ太丸ゴシック体"/>
              </a:rPr>
              <a:t>２班</a:t>
            </a:r>
            <a:endParaRPr lang="en-US" altLang="ja-JP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eiryo" panose="020B0604030504040204" pitchFamily="34" charset="-128"/>
              <a:ea typeface="Meiryo" panose="020B0604030504040204" pitchFamily="34" charset="-128"/>
              <a:cs typeface="ＤＦＰ太丸ゴシック体"/>
            </a:endParaRPr>
          </a:p>
          <a:p>
            <a:pPr algn="ctr"/>
            <a:r>
              <a:rPr lang="ja-JP" altLang="en-US" sz="8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eiryo" panose="020B0604030504040204" pitchFamily="34" charset="-128"/>
                <a:ea typeface="Meiryo" panose="020B0604030504040204" pitchFamily="34" charset="-128"/>
                <a:cs typeface="ＤＦＰ太丸ゴシック体"/>
              </a:rPr>
              <a:t>グループ</a:t>
            </a:r>
            <a:endParaRPr lang="ja-JP" alt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7AF9C63-DB32-5E49-AF0B-05634A0F6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686" y="2499742"/>
            <a:ext cx="3351602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3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SoeiKakupoptai Heavy" pitchFamily="49" charset="-128"/>
                <a:ea typeface="HGSoeiKakupoptai Heavy" pitchFamily="49" charset="-128"/>
                <a:cs typeface="ヒラギノ角ゴ Std W8"/>
              </a:rPr>
              <a:t>プログラム</a:t>
            </a:r>
            <a:r>
              <a:rPr kumimoji="1" lang="ja-JP" altLang="en-US">
                <a:latin typeface="HGSoeiKakupoptai Heavy" pitchFamily="49" charset="-128"/>
                <a:ea typeface="HGSoeiKakupoptai Heavy" pitchFamily="49" charset="-128"/>
                <a:cs typeface="ヒラギノ角ゴ Std W8"/>
              </a:rPr>
              <a:t>　３</a:t>
            </a:r>
            <a:endParaRPr kumimoji="1" lang="ja-JP" altLang="en-US" dirty="0">
              <a:latin typeface="HGSoeiKakupoptai Heavy" pitchFamily="49" charset="-128"/>
              <a:ea typeface="HGSoeiKakupoptai Heavy" pitchFamily="49" charset="-12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1478" y="1851670"/>
            <a:ext cx="460136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eiryo" panose="020B0604030504040204" pitchFamily="34" charset="-128"/>
                <a:ea typeface="Meiryo" panose="020B0604030504040204" pitchFamily="34" charset="-128"/>
                <a:cs typeface="ＤＦＰ太丸ゴシック体"/>
              </a:rPr>
              <a:t>３班</a:t>
            </a:r>
            <a:endParaRPr lang="en-US" altLang="ja-JP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eiryo" panose="020B0604030504040204" pitchFamily="34" charset="-128"/>
              <a:ea typeface="Meiryo" panose="020B0604030504040204" pitchFamily="34" charset="-128"/>
              <a:cs typeface="ＤＦＰ太丸ゴシック体"/>
            </a:endParaRPr>
          </a:p>
          <a:p>
            <a:pPr algn="ctr"/>
            <a:r>
              <a:rPr lang="ja-JP" altLang="en-US" sz="8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eiryo" panose="020B0604030504040204" pitchFamily="34" charset="-128"/>
                <a:ea typeface="Meiryo" panose="020B0604030504040204" pitchFamily="34" charset="-128"/>
                <a:cs typeface="ＤＦＰ太丸ゴシック体"/>
              </a:rPr>
              <a:t>グループ</a:t>
            </a:r>
            <a:endParaRPr lang="ja-JP" alt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7AF9C63-DB32-5E49-AF0B-05634A0F6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686" y="2499742"/>
            <a:ext cx="3351602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0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SoeiKakupoptai Heavy" pitchFamily="49" charset="-128"/>
                <a:ea typeface="HGSoeiKakupoptai Heavy" pitchFamily="49" charset="-128"/>
                <a:cs typeface="ヒラギノ角ゴ Std W8"/>
              </a:rPr>
              <a:t>プログラム</a:t>
            </a:r>
            <a:r>
              <a:rPr kumimoji="1" lang="ja-JP" altLang="en-US">
                <a:latin typeface="HGSoeiKakupoptai Heavy" pitchFamily="49" charset="-128"/>
                <a:ea typeface="HGSoeiKakupoptai Heavy" pitchFamily="49" charset="-128"/>
                <a:cs typeface="ヒラギノ角ゴ Std W8"/>
              </a:rPr>
              <a:t>　４</a:t>
            </a:r>
            <a:endParaRPr kumimoji="1" lang="ja-JP" altLang="en-US" dirty="0">
              <a:latin typeface="HGSoeiKakupoptai Heavy" pitchFamily="49" charset="-128"/>
              <a:ea typeface="HGSoeiKakupoptai Heavy" pitchFamily="49" charset="-12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1478" y="1851670"/>
            <a:ext cx="460136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eiryo" panose="020B0604030504040204" pitchFamily="34" charset="-128"/>
                <a:ea typeface="Meiryo" panose="020B0604030504040204" pitchFamily="34" charset="-128"/>
                <a:cs typeface="ＤＦＰ太丸ゴシック体"/>
              </a:rPr>
              <a:t>１班</a:t>
            </a:r>
            <a:endParaRPr lang="en-US" altLang="ja-JP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eiryo" panose="020B0604030504040204" pitchFamily="34" charset="-128"/>
              <a:ea typeface="Meiryo" panose="020B0604030504040204" pitchFamily="34" charset="-128"/>
              <a:cs typeface="ＤＦＰ太丸ゴシック体"/>
            </a:endParaRPr>
          </a:p>
          <a:p>
            <a:pPr algn="ctr"/>
            <a:r>
              <a:rPr lang="ja-JP" altLang="en-US" sz="8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eiryo" panose="020B0604030504040204" pitchFamily="34" charset="-128"/>
                <a:ea typeface="Meiryo" panose="020B0604030504040204" pitchFamily="34" charset="-128"/>
                <a:cs typeface="ＤＦＰ太丸ゴシック体"/>
              </a:rPr>
              <a:t>グループ</a:t>
            </a:r>
            <a:endParaRPr lang="ja-JP" alt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7AF9C63-DB32-5E49-AF0B-05634A0F6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686" y="2499742"/>
            <a:ext cx="3351602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5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SoeiKakupoptai Heavy" pitchFamily="49" charset="-128"/>
                <a:ea typeface="HGSoeiKakupoptai Heavy" pitchFamily="49" charset="-128"/>
                <a:cs typeface="ヒラギノ角ゴ Std W8"/>
              </a:rPr>
              <a:t>プログラム</a:t>
            </a:r>
            <a:r>
              <a:rPr kumimoji="1" lang="ja-JP" altLang="en-US">
                <a:latin typeface="HGSoeiKakupoptai Heavy" pitchFamily="49" charset="-128"/>
                <a:ea typeface="HGSoeiKakupoptai Heavy" pitchFamily="49" charset="-128"/>
                <a:cs typeface="ヒラギノ角ゴ Std W8"/>
              </a:rPr>
              <a:t>　６</a:t>
            </a:r>
            <a:endParaRPr kumimoji="1" lang="ja-JP" altLang="en-US" dirty="0">
              <a:latin typeface="HGSoeiKakupoptai Heavy" pitchFamily="49" charset="-128"/>
              <a:ea typeface="HGSoeiKakupoptai Heavy" pitchFamily="49" charset="-12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1478" y="1851670"/>
            <a:ext cx="460136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eiryo" panose="020B0604030504040204" pitchFamily="34" charset="-128"/>
                <a:ea typeface="Meiryo" panose="020B0604030504040204" pitchFamily="34" charset="-128"/>
                <a:cs typeface="ＤＦＰ太丸ゴシック体"/>
              </a:rPr>
              <a:t>５班</a:t>
            </a:r>
            <a:endParaRPr lang="en-US" altLang="ja-JP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eiryo" panose="020B0604030504040204" pitchFamily="34" charset="-128"/>
              <a:ea typeface="Meiryo" panose="020B0604030504040204" pitchFamily="34" charset="-128"/>
              <a:cs typeface="ＤＦＰ太丸ゴシック体"/>
            </a:endParaRPr>
          </a:p>
          <a:p>
            <a:pPr algn="ctr"/>
            <a:r>
              <a:rPr lang="ja-JP" altLang="en-US" sz="8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eiryo" panose="020B0604030504040204" pitchFamily="34" charset="-128"/>
                <a:ea typeface="Meiryo" panose="020B0604030504040204" pitchFamily="34" charset="-128"/>
                <a:cs typeface="ＤＦＰ太丸ゴシック体"/>
              </a:rPr>
              <a:t>グループ</a:t>
            </a:r>
            <a:endParaRPr lang="ja-JP" alt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7AF9C63-DB32-5E49-AF0B-05634A0F6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686" y="2499742"/>
            <a:ext cx="3351602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8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HGSoeiKakupoptai Heavy" pitchFamily="49" charset="-128"/>
                <a:ea typeface="HGSoeiKakupoptai Heavy" pitchFamily="49" charset="-128"/>
                <a:cs typeface="ヒラギノ角ゴ Std W8"/>
              </a:rPr>
              <a:t>プログラム</a:t>
            </a:r>
            <a:r>
              <a:rPr kumimoji="1" lang="ja-JP" altLang="en-US">
                <a:latin typeface="HGSoeiKakupoptai Heavy" pitchFamily="49" charset="-128"/>
                <a:ea typeface="HGSoeiKakupoptai Heavy" pitchFamily="49" charset="-128"/>
                <a:cs typeface="ヒラギノ角ゴ Std W8"/>
              </a:rPr>
              <a:t>　７</a:t>
            </a:r>
            <a:endParaRPr kumimoji="1" lang="ja-JP" altLang="en-US" dirty="0">
              <a:latin typeface="HGSoeiKakupoptai Heavy" pitchFamily="49" charset="-128"/>
              <a:ea typeface="HGSoeiKakupoptai Heavy" pitchFamily="49" charset="-128"/>
              <a:cs typeface="ヒラギノ角ゴ Std W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1478" y="1851670"/>
            <a:ext cx="460136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eiryo" panose="020B0604030504040204" pitchFamily="34" charset="-128"/>
                <a:ea typeface="Meiryo" panose="020B0604030504040204" pitchFamily="34" charset="-128"/>
                <a:cs typeface="ＤＦＰ太丸ゴシック体"/>
              </a:rPr>
              <a:t>４班</a:t>
            </a:r>
            <a:endParaRPr lang="en-US" altLang="ja-JP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eiryo" panose="020B0604030504040204" pitchFamily="34" charset="-128"/>
              <a:ea typeface="Meiryo" panose="020B0604030504040204" pitchFamily="34" charset="-128"/>
              <a:cs typeface="ＤＦＰ太丸ゴシック体"/>
            </a:endParaRPr>
          </a:p>
          <a:p>
            <a:pPr algn="ctr"/>
            <a:r>
              <a:rPr lang="ja-JP" altLang="en-US" sz="8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eiryo" panose="020B0604030504040204" pitchFamily="34" charset="-128"/>
                <a:ea typeface="Meiryo" panose="020B0604030504040204" pitchFamily="34" charset="-128"/>
                <a:cs typeface="ＤＦＰ太丸ゴシック体"/>
              </a:rPr>
              <a:t>グループ</a:t>
            </a:r>
            <a:endParaRPr lang="ja-JP" alt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7AF9C63-DB32-5E49-AF0B-05634A0F6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686" y="2499742"/>
            <a:ext cx="3351602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686E62-13C1-DB4A-998D-A80904E2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このスライドの使い方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7FD080-D9FA-2D43-93D0-BB9A0FF3E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リコーダーの小発表会などを音楽室で行う際に、テレビに映して雰囲気を盛り上げるためのスライドです。</a:t>
            </a:r>
            <a:endParaRPr kumimoji="1" lang="en-US" altLang="ja-JP" dirty="0"/>
          </a:p>
          <a:p>
            <a:r>
              <a:rPr lang="ja-JP" altLang="en-US"/>
              <a:t>曲名、学校名、順番などは適宜書き換えてください。（他の楽器や楽曲にもイラストなどを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/>
              <a:t>　貼り替えることで応用できます。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1803988294"/>
      </p:ext>
    </p:extLst>
  </p:cSld>
  <p:clrMapOvr>
    <a:masterClrMapping/>
  </p:clrMapOvr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8717</TotalTime>
  <Words>81</Words>
  <Application>Microsoft Macintosh PowerPoint</Application>
  <PresentationFormat>画面に合わせる (16:9)</PresentationFormat>
  <Paragraphs>26</Paragraphs>
  <Slides>8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  <vt:variant>
        <vt:lpstr>目的別スライド ショー</vt:lpstr>
      </vt:variant>
      <vt:variant>
        <vt:i4>4</vt:i4>
      </vt:variant>
    </vt:vector>
  </HeadingPairs>
  <TitlesOfParts>
    <vt:vector size="20" baseType="lpstr">
      <vt:lpstr>ＤＦＰ太丸ゴシック体</vt:lpstr>
      <vt:lpstr>HGSoeiKakupoptai Heavy</vt:lpstr>
      <vt:lpstr>ＭＳ Ｐゴシック</vt:lpstr>
      <vt:lpstr>ヒラギノ角ゴ Std W8</vt:lpstr>
      <vt:lpstr>Meiryo</vt:lpstr>
      <vt:lpstr>Meiryo</vt:lpstr>
      <vt:lpstr>Verdana</vt:lpstr>
      <vt:lpstr>Balloons</vt:lpstr>
      <vt:lpstr>PowerPoint プレゼンテーション</vt:lpstr>
      <vt:lpstr>プログラム　１</vt:lpstr>
      <vt:lpstr>プログラム　２</vt:lpstr>
      <vt:lpstr>プログラム　３</vt:lpstr>
      <vt:lpstr>プログラム　４</vt:lpstr>
      <vt:lpstr>プログラム　６</vt:lpstr>
      <vt:lpstr>プログラム　７</vt:lpstr>
      <vt:lpstr>このスライドの使い方</vt:lpstr>
      <vt:lpstr>２時間目（モンゴル）</vt:lpstr>
      <vt:lpstr>3時間目（インド）</vt:lpstr>
      <vt:lpstr>4時間目（朝鮮）</vt:lpstr>
      <vt:lpstr>５時間目（インドネシア）</vt:lpstr>
    </vt:vector>
  </TitlesOfParts>
  <Manager/>
  <Company/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リコーダー発表会プログラム</dc:title>
  <dc:subject/>
  <dc:creator>小梨　貴弘</dc:creator>
  <cp:keywords/>
  <dc:description/>
  <cp:lastModifiedBy>小梨貴弘</cp:lastModifiedBy>
  <cp:revision>87</cp:revision>
  <dcterms:created xsi:type="dcterms:W3CDTF">2010-10-26T23:14:14Z</dcterms:created>
  <dcterms:modified xsi:type="dcterms:W3CDTF">2018-08-27T12:31:34Z</dcterms:modified>
  <cp:category/>
</cp:coreProperties>
</file>