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sldIdLst>
    <p:sldId id="264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>
      <p:cViewPr varScale="1">
        <p:scale>
          <a:sx n="136" d="100"/>
          <a:sy n="136" d="100"/>
        </p:scale>
        <p:origin x="200" y="5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" y="0"/>
            <a:ext cx="8805863" cy="5143500"/>
            <a:chOff x="0" y="0"/>
            <a:chExt cx="5547" cy="4320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922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923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923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3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3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23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923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3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24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924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24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924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24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925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5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5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925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6375A4-51CA-774F-8273-E6083DE566EF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926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4" y="447675"/>
            <a:ext cx="6192837" cy="268605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46662" dir="3284183" algn="ctr" rotWithShape="0">
                    <a:srgbClr val="99336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タイトルの書式設定</a:t>
            </a:r>
          </a:p>
        </p:txBody>
      </p:sp>
      <p:sp>
        <p:nvSpPr>
          <p:cNvPr id="926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3209925"/>
            <a:ext cx="6146800" cy="1114425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A8F89-0838-A64E-BD88-0150F81F4E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160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6226" y="77391"/>
            <a:ext cx="2060575" cy="44648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913" y="77391"/>
            <a:ext cx="6030912" cy="4464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91A13-083D-A748-B83C-318FE7856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337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8FAE-FA34-0644-B498-5A16D0551E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110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036D2-611A-CA49-9628-D0E8E54F8B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006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42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42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1B7D9-6729-8E47-A192-AEE7FE2037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549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55984-CE85-9547-B322-B4EC770B88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447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077E1-2C24-A042-A509-F5A76779E2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725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3F3E1-E4B4-1845-9B8A-1DA1F9F970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138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B4F09-F94E-F547-AD6A-4CF316E50D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570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8F357-728E-5546-88CD-D7A2902749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00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7938" y="0"/>
            <a:ext cx="2833688" cy="5142310"/>
            <a:chOff x="-5" y="0"/>
            <a:chExt cx="1785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819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820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820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20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20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21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1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1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21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2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22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823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4" y="77391"/>
            <a:ext cx="824388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4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2729"/>
            <a:ext cx="2133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824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2729"/>
            <a:ext cx="2133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ABB628C-1557-CF4B-A884-E1D116FE94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544" y="339503"/>
            <a:ext cx="8135938" cy="720080"/>
          </a:xfrm>
        </p:spPr>
        <p:txBody>
          <a:bodyPr/>
          <a:lstStyle/>
          <a:p>
            <a:r>
              <a:rPr lang="ja-JP" altLang="en-US" sz="4400">
                <a:ea typeface="HG創英角ﾎﾟｯﾌﾟ体" charset="0"/>
                <a:cs typeface="HG創英角ﾎﾟｯﾌﾟ体" charset="0"/>
              </a:rPr>
              <a:t>１ねんせい　おんがく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275606"/>
            <a:ext cx="8280400" cy="34563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>
                <a:ea typeface="HG丸ｺﾞｼｯｸM-PRO" charset="0"/>
                <a:cs typeface="HG丸ｺﾞｼｯｸM-PRO" charset="0"/>
              </a:rPr>
              <a:t>　</a:t>
            </a:r>
            <a:endParaRPr lang="en-US" altLang="ja-JP" sz="2800" dirty="0">
              <a:ea typeface="HG丸ｺﾞｼｯｸM-PRO" charset="0"/>
              <a:cs typeface="HG丸ｺﾞｼｯｸM-PRO" charset="0"/>
            </a:endParaRPr>
          </a:p>
          <a:p>
            <a:pPr>
              <a:lnSpc>
                <a:spcPct val="90000"/>
              </a:lnSpc>
            </a:pPr>
            <a:r>
              <a:rPr lang="ja-JP" altLang="en-US" sz="7200">
                <a:latin typeface="HGSoeiKakupoptai Heavy" pitchFamily="49" charset="-128"/>
                <a:ea typeface="HGSoeiKakupoptai Heavy" pitchFamily="49" charset="-128"/>
                <a:cs typeface="HG丸ｺﾞｼｯｸM-PRO" charset="0"/>
              </a:rPr>
              <a:t>こっき</a:t>
            </a:r>
            <a:endParaRPr lang="en-US" altLang="ja-JP" sz="7200" dirty="0">
              <a:latin typeface="HGSoeiKakupoptai Heavy" pitchFamily="49" charset="-128"/>
              <a:ea typeface="HGSoeiKakupoptai Heavy" pitchFamily="49" charset="-128"/>
              <a:cs typeface="HG丸ｺﾞｼｯｸM-PRO" charset="0"/>
            </a:endParaRPr>
          </a:p>
          <a:p>
            <a:pPr>
              <a:lnSpc>
                <a:spcPct val="90000"/>
              </a:lnSpc>
            </a:pPr>
            <a:r>
              <a:rPr lang="ja-JP" altLang="en-US" sz="7200">
                <a:latin typeface="HGSoeiKakupoptai Heavy" pitchFamily="49" charset="-128"/>
                <a:ea typeface="HGSoeiKakupoptai Heavy" pitchFamily="49" charset="-128"/>
                <a:cs typeface="HG丸ｺﾞｼｯｸM-PRO" charset="0"/>
              </a:rPr>
              <a:t>くにあて　くいず</a:t>
            </a:r>
            <a:r>
              <a:rPr lang="ja-JP" altLang="en-US" sz="5400">
                <a:latin typeface="HGSoeiKakupoptai Heavy" pitchFamily="49" charset="-128"/>
                <a:ea typeface="HGSoeiKakupoptai Heavy" pitchFamily="49" charset="-128"/>
                <a:cs typeface="HG丸ｺﾞｼｯｸM-PRO" charset="0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戸田市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15816" y="267494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51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？？？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06910" y="267494"/>
            <a:ext cx="2842147" cy="3024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10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戸田東小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06910" y="267494"/>
            <a:ext cx="2842147" cy="3024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3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3B1DBC-4DC4-AC4D-942F-9BD0A604C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このスライドの使い方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2B6CFA-D5A3-1648-A2BD-211A5DE5A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/>
              <a:t>「ひのまる」を歌う前に、話題提供の１つとしてゲーム感覚で国旗の国当てをします。</a:t>
            </a:r>
            <a:endParaRPr kumimoji="1" lang="en-US" altLang="ja-JP" sz="2400" dirty="0"/>
          </a:p>
          <a:p>
            <a:r>
              <a:rPr lang="ja-JP" altLang="en-US" sz="2400"/>
              <a:t>最後の市旗、校旗は、「ひのまる」を取り上げる２時間目以降に、学校、市町村、県、国に「旗」があるように、それぞれには「歌」がある、という話題へとつなぎ、「君が代」を歌うための前ふりとして使用するとよいでしょう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　（各自で画像を修正してご活用ください。）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47807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r>
              <a:rPr lang="ja-JP" altLang="en-US" sz="9600">
                <a:ea typeface="HG丸ｺﾞｼｯｸM-PRO" charset="0"/>
                <a:cs typeface="HG丸ｺﾞｼｯｸM-PRO" charset="0"/>
              </a:rPr>
              <a:t>にほん</a:t>
            </a:r>
            <a:r>
              <a:rPr lang="ja-JP" altLang="en-US" sz="280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28675" name="Picture 3" descr="jp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19113"/>
            <a:ext cx="4103688" cy="2045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かんこく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0723" name="Picture 3" descr="kr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9" y="519113"/>
            <a:ext cx="4105275" cy="20466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あめりか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29700" name="Picture 4" descr="us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4351"/>
            <a:ext cx="4038600" cy="20133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ふらんす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2771" name="Picture 3" descr="fr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19113"/>
            <a:ext cx="4103688" cy="2045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いたりあ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1747" name="Picture 3" descr="it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19113"/>
            <a:ext cx="4103688" cy="2045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ろしあ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3795" name="Picture 3" descr="ru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9" y="519113"/>
            <a:ext cx="4103687" cy="2045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けにあ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4819" name="Picture 3" descr="ke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19113"/>
            <a:ext cx="4103688" cy="2045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9600">
                <a:ea typeface="HG丸ｺﾞｼｯｸM-PRO" charset="0"/>
                <a:cs typeface="HG丸ｺﾞｼｯｸM-PRO" charset="0"/>
              </a:rPr>
              <a:t>？？？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15816" y="267494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6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302</TotalTime>
  <Words>118</Words>
  <Application>Microsoft Macintosh PowerPoint</Application>
  <PresentationFormat>画面に合わせる (16:9)</PresentationFormat>
  <Paragraphs>19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HGSoeiKakupoptai Heavy</vt:lpstr>
      <vt:lpstr>HG丸ｺﾞｼｯｸM-PRO</vt:lpstr>
      <vt:lpstr>HG創英角ﾎﾟｯﾌﾟ体</vt:lpstr>
      <vt:lpstr>ＭＳ Ｐゴシック</vt:lpstr>
      <vt:lpstr>Verdana</vt:lpstr>
      <vt:lpstr>Balloons</vt:lpstr>
      <vt:lpstr>１ねんせい　おんがく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このスライドの使い方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こっきくにあてくいず</dc:title>
  <dc:subject/>
  <dc:creator>小梨貴弘</dc:creator>
  <cp:keywords/>
  <dc:description/>
  <cp:lastModifiedBy>小梨貴弘</cp:lastModifiedBy>
  <cp:revision>12</cp:revision>
  <dcterms:created xsi:type="dcterms:W3CDTF">2006-04-17T00:00:02Z</dcterms:created>
  <dcterms:modified xsi:type="dcterms:W3CDTF">2018-08-27T11:46:33Z</dcterms:modified>
  <cp:category/>
</cp:coreProperties>
</file>